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321" r:id="rId2"/>
    <p:sldId id="329" r:id="rId3"/>
    <p:sldId id="323" r:id="rId4"/>
    <p:sldId id="322" r:id="rId5"/>
    <p:sldId id="332" r:id="rId6"/>
    <p:sldId id="334" r:id="rId7"/>
    <p:sldId id="335" r:id="rId8"/>
    <p:sldId id="337" r:id="rId9"/>
    <p:sldId id="338" r:id="rId10"/>
    <p:sldId id="326" r:id="rId11"/>
    <p:sldId id="327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C06D"/>
    <a:srgbClr val="79BCFF"/>
    <a:srgbClr val="B2B2B2"/>
    <a:srgbClr val="F08700"/>
    <a:srgbClr val="00408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5" autoAdjust="0"/>
    <p:restoredTop sz="85408" autoAdjust="0"/>
  </p:normalViewPr>
  <p:slideViewPr>
    <p:cSldViewPr snapToGrid="0">
      <p:cViewPr varScale="1">
        <p:scale>
          <a:sx n="94" d="100"/>
          <a:sy n="94" d="100"/>
        </p:scale>
        <p:origin x="112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7E9F73-8964-4A05-82BD-F39DB00C5DAD}" type="datetimeFigureOut">
              <a:rPr lang="fr-FR" smtClean="0"/>
              <a:t>22/03/2023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42023A-39BC-42DC-B207-167801D38D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6446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Stabilisation du siège et du pôle formation depuis 2020 en terme de ressources humaines</a:t>
            </a:r>
          </a:p>
          <a:p>
            <a:r>
              <a:rPr lang="fr-FR" dirty="0"/>
              <a:t>Aide précieuse VSC tout au long de l’année 2022 : Angeline</a:t>
            </a:r>
          </a:p>
          <a:p>
            <a:r>
              <a:rPr lang="fr-FR" dirty="0"/>
              <a:t>Recrutement Caroline en fin d’année !!</a:t>
            </a:r>
          </a:p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A noter, CA a doublé malgré le fait qu’au 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fr-FR" sz="1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janvier 2022 : formations PSC1 ne sont plus éligibles au CPF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2023A-39BC-42DC-B207-167801D38D23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5655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PAE FPS </a:t>
            </a:r>
            <a:r>
              <a:rPr lang="fr-F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nov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2021 &gt; 2 </a:t>
            </a:r>
            <a:r>
              <a:rPr lang="fr-F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nvx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formateurs (</a:t>
            </a:r>
            <a:r>
              <a:rPr lang="fr-F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Dumail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Dumbala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+ Abdel + Corine + Richard + Guillaume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PAE FPS juillet 2022 &gt; 5 </a:t>
            </a:r>
            <a:r>
              <a:rPr lang="fr-F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nvx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formateurs (Clothilde, Angeline, Emilie, Alexis, Thomas)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Soit une dizaine de </a:t>
            </a:r>
            <a:r>
              <a:rPr lang="fr-F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nvx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formateurs PS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 renforts réguliers PCPS pour répondre à la montée en flèche des demandes et besoins opérationnels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PAE FPSC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nov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2022 &gt; Caro, Nabila,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Safiye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Christine,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Ségo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… + Raphael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Baudoin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Wendy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nouveaux for SST (Matthieu et Wendy)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sessions d’IGQS &gt; 11 nouveaux IGQS formés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nouveau </a:t>
            </a:r>
            <a:r>
              <a:rPr lang="fr-F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FdF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 CEAF et for BNSSA (Guillaume)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- 6 for PSC (David, FX, Rodolphe, Victorian, Veronique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Piel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Jerome Comte)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- 1 for PS (Tiffany)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- 1 BNSSA (Aurore)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2023A-39BC-42DC-B207-167801D38D23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08769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B15AB8-7DB3-4F7A-BD48-7C53C180D77C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52632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Après un démarrage difficile, un tournant à la rentrée de sept 2022 : fréquentation record</a:t>
            </a:r>
          </a:p>
          <a:p>
            <a:r>
              <a:rPr lang="fr-FR" dirty="0"/>
              <a:t>3 formateurs mobilisés à chaque séance car une quinzaine de stagiaires réguliers (pic de 19 présents)</a:t>
            </a:r>
          </a:p>
          <a:p>
            <a:endParaRPr lang="fr-FR" dirty="0"/>
          </a:p>
          <a:p>
            <a:r>
              <a:rPr lang="fr-FR" dirty="0"/>
              <a:t>Mais … majoritairement des externes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2023A-39BC-42DC-B207-167801D38D23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34397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Pérennisation des gros partenaires (ESCP, DTPJJ) + des nouveaux (institut Jeanne d’Arc, Luxant)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 pérennisation des petits (</a:t>
            </a:r>
            <a:r>
              <a:rPr lang="fr-FR" sz="1800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dder</a:t>
            </a:r>
            <a:r>
              <a:rPr lang="fr-FR" sz="18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Amin chiffres partenaires ayant fait en 2020 ou 2021 et ayant reconduit en 2022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 demandes pro de PSE!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2023A-39BC-42DC-B207-167801D38D23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04827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2023A-39BC-42DC-B207-167801D38D23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85537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2023A-39BC-42DC-B207-167801D38D23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9334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re P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24" t="8995" b="37317"/>
          <a:stretch/>
        </p:blipFill>
        <p:spPr>
          <a:xfrm>
            <a:off x="-43543" y="-21770"/>
            <a:ext cx="5468983" cy="6912428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425440" y="2945447"/>
            <a:ext cx="6233160" cy="1006475"/>
          </a:xfrm>
        </p:spPr>
        <p:txBody>
          <a:bodyPr anchor="ctr">
            <a:normAutofit/>
          </a:bodyPr>
          <a:lstStyle>
            <a:lvl1pPr algn="l">
              <a:defRPr sz="3600" b="0">
                <a:solidFill>
                  <a:srgbClr val="004080"/>
                </a:solidFill>
                <a:latin typeface="Poppins Medium" panose="02000000000000000000" pitchFamily="2" charset="0"/>
                <a:cs typeface="Poppins Medium" panose="02000000000000000000" pitchFamily="2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425440" y="4333558"/>
            <a:ext cx="6233160" cy="893762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004080"/>
                </a:solidFill>
                <a:latin typeface="Poppins" panose="02000000000000000000" pitchFamily="2" charset="0"/>
                <a:cs typeface="Poppins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5425440" y="6356349"/>
            <a:ext cx="1171303" cy="365126"/>
          </a:xfrm>
        </p:spPr>
        <p:txBody>
          <a:bodyPr/>
          <a:lstStyle>
            <a:lvl1pPr algn="ctr">
              <a:defRPr>
                <a:latin typeface="Poppins" panose="02000000000000000000" pitchFamily="2" charset="0"/>
                <a:cs typeface="Poppins" panose="02000000000000000000" pitchFamily="2" charset="0"/>
              </a:defRPr>
            </a:lvl1pPr>
          </a:lstStyle>
          <a:p>
            <a:fld id="{46A1AD33-4E15-42DA-B976-C4426C9CAE3B}" type="datetimeFigureOut">
              <a:rPr lang="fr-FR" smtClean="0"/>
              <a:t>22/03/2023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6819900" y="6356349"/>
            <a:ext cx="2530930" cy="365125"/>
          </a:xfrm>
        </p:spPr>
        <p:txBody>
          <a:bodyPr/>
          <a:lstStyle>
            <a:lvl1pPr algn="ctr">
              <a:defRPr>
                <a:latin typeface="Poppins" panose="02000000000000000000" pitchFamily="2" charset="0"/>
                <a:cs typeface="Poppins" panose="02000000000000000000" pitchFamily="2" charset="0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573987" y="6355441"/>
            <a:ext cx="495299" cy="365125"/>
          </a:xfrm>
        </p:spPr>
        <p:txBody>
          <a:bodyPr/>
          <a:lstStyle>
            <a:lvl1pPr algn="ctr">
              <a:defRPr>
                <a:latin typeface="Poppins" panose="02000000000000000000" pitchFamily="2" charset="0"/>
                <a:cs typeface="Poppins" panose="02000000000000000000" pitchFamily="2" charset="0"/>
              </a:defRPr>
            </a:lvl1pPr>
          </a:lstStyle>
          <a:p>
            <a:fld id="{CE71662A-5FA1-4216-B8FC-344CD7B2057D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080" y="468817"/>
            <a:ext cx="7208520" cy="1341270"/>
          </a:xfrm>
          <a:prstGeom prst="rect">
            <a:avLst/>
          </a:prstGeom>
        </p:spPr>
      </p:pic>
      <p:sp>
        <p:nvSpPr>
          <p:cNvPr id="9" name="Rectangle à coins arrondis 8"/>
          <p:cNvSpPr/>
          <p:nvPr/>
        </p:nvSpPr>
        <p:spPr>
          <a:xfrm>
            <a:off x="5425440" y="4038600"/>
            <a:ext cx="7132320" cy="175915"/>
          </a:xfrm>
          <a:prstGeom prst="roundRect">
            <a:avLst/>
          </a:prstGeom>
          <a:solidFill>
            <a:srgbClr val="F08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5" name="Groupe 14"/>
          <p:cNvGrpSpPr/>
          <p:nvPr/>
        </p:nvGrpSpPr>
        <p:grpSpPr>
          <a:xfrm>
            <a:off x="9884229" y="5814402"/>
            <a:ext cx="2315793" cy="1043598"/>
            <a:chOff x="9884229" y="5814402"/>
            <a:chExt cx="2315793" cy="1043598"/>
          </a:xfrm>
        </p:grpSpPr>
        <p:pic>
          <p:nvPicPr>
            <p:cNvPr id="14" name="Imag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84229" y="5814402"/>
              <a:ext cx="2315793" cy="1043598"/>
            </a:xfrm>
            <a:prstGeom prst="rect">
              <a:avLst/>
            </a:prstGeom>
          </p:spPr>
        </p:pic>
        <p:pic>
          <p:nvPicPr>
            <p:cNvPr id="13" name="Image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88241" y="6121334"/>
              <a:ext cx="693122" cy="6931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5420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rps PP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762000" y="-82"/>
            <a:ext cx="11430000" cy="348426"/>
          </a:xfrm>
          <a:prstGeom prst="rect">
            <a:avLst/>
          </a:prstGeom>
          <a:solidFill>
            <a:srgbClr val="F08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60031" y="6356350"/>
            <a:ext cx="1210097" cy="365125"/>
          </a:xfrm>
        </p:spPr>
        <p:txBody>
          <a:bodyPr/>
          <a:lstStyle>
            <a:lvl1pPr algn="ctr">
              <a:defRPr>
                <a:latin typeface="Poppins" panose="02000000000000000000" pitchFamily="2" charset="0"/>
                <a:cs typeface="Poppins" panose="02000000000000000000" pitchFamily="2" charset="0"/>
              </a:defRPr>
            </a:lvl1pPr>
          </a:lstStyle>
          <a:p>
            <a:fld id="{46A1AD33-4E15-42DA-B976-C4426C9CAE3B}" type="datetimeFigureOut">
              <a:rPr lang="fr-FR" smtClean="0"/>
              <a:t>22/03/2023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596945" y="6356350"/>
            <a:ext cx="7645025" cy="365125"/>
          </a:xfrm>
        </p:spPr>
        <p:txBody>
          <a:bodyPr/>
          <a:lstStyle>
            <a:lvl1pPr algn="ctr">
              <a:defRPr>
                <a:latin typeface="Poppins" panose="02000000000000000000" pitchFamily="2" charset="0"/>
                <a:cs typeface="Poppins" panose="02000000000000000000" pitchFamily="2" charset="0"/>
              </a:defRPr>
            </a:lvl1pPr>
          </a:lstStyle>
          <a:p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657412" y="6356350"/>
            <a:ext cx="455417" cy="365125"/>
          </a:xfrm>
        </p:spPr>
        <p:txBody>
          <a:bodyPr/>
          <a:lstStyle>
            <a:lvl1pPr algn="ctr">
              <a:defRPr>
                <a:latin typeface="Poppins" panose="02000000000000000000" pitchFamily="2" charset="0"/>
                <a:cs typeface="Poppins" panose="02000000000000000000" pitchFamily="2" charset="0"/>
              </a:defRPr>
            </a:lvl1pPr>
          </a:lstStyle>
          <a:p>
            <a:fld id="{CE71662A-5FA1-4216-B8FC-344CD7B2057D}" type="slidenum">
              <a:rPr lang="fr-FR" smtClean="0"/>
              <a:t>‹N°›</a:t>
            </a:fld>
            <a:endParaRPr lang="fr-FR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83"/>
            <a:ext cx="2540080" cy="1144671"/>
          </a:xfrm>
          <a:prstGeom prst="rect">
            <a:avLst/>
          </a:prstGeom>
        </p:spPr>
      </p:pic>
      <p:sp>
        <p:nvSpPr>
          <p:cNvPr id="16" name="Titre 1"/>
          <p:cNvSpPr>
            <a:spLocks noGrp="1"/>
          </p:cNvSpPr>
          <p:nvPr>
            <p:ph type="title"/>
          </p:nvPr>
        </p:nvSpPr>
        <p:spPr>
          <a:xfrm>
            <a:off x="2024743" y="1"/>
            <a:ext cx="10056620" cy="348343"/>
          </a:xfrm>
        </p:spPr>
        <p:txBody>
          <a:bodyPr>
            <a:noAutofit/>
          </a:bodyPr>
          <a:lstStyle>
            <a:lvl1pPr algn="ctr">
              <a:defRPr sz="2400">
                <a:solidFill>
                  <a:schemeClr val="bg1"/>
                </a:solidFill>
                <a:latin typeface="Myriad Pro" panose="020B0503030403020204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7" name="Espace réservé du contenu 2"/>
          <p:cNvSpPr>
            <a:spLocks noGrp="1"/>
          </p:cNvSpPr>
          <p:nvPr>
            <p:ph idx="13"/>
          </p:nvPr>
        </p:nvSpPr>
        <p:spPr>
          <a:xfrm>
            <a:off x="293912" y="933450"/>
            <a:ext cx="5706837" cy="5237296"/>
          </a:xfrm>
        </p:spPr>
        <p:txBody>
          <a:bodyPr>
            <a:normAutofit/>
          </a:bodyPr>
          <a:lstStyle>
            <a:lvl1pPr marL="358775" indent="-358775">
              <a:buClr>
                <a:srgbClr val="F08700"/>
              </a:buClr>
              <a:buFontTx/>
              <a:buBlip>
                <a:blip r:embed="rId3"/>
              </a:buBlip>
              <a:defRPr sz="2400">
                <a:solidFill>
                  <a:srgbClr val="004080"/>
                </a:solidFill>
                <a:latin typeface="Myriad Pro" panose="020B0503030403020204" pitchFamily="34" charset="0"/>
              </a:defRPr>
            </a:lvl1pPr>
            <a:lvl2pPr marL="804863" indent="-347663">
              <a:buClr>
                <a:srgbClr val="F08700"/>
              </a:buClr>
              <a:buFontTx/>
              <a:buBlip>
                <a:blip r:embed="rId3"/>
              </a:buBlip>
              <a:defRPr sz="2000">
                <a:solidFill>
                  <a:srgbClr val="004080"/>
                </a:solidFill>
                <a:latin typeface="Myriad Pro" panose="020B0503030403020204" pitchFamily="34" charset="0"/>
              </a:defRPr>
            </a:lvl2pPr>
            <a:lvl3pPr marL="1252538" indent="-338138">
              <a:buClr>
                <a:srgbClr val="F08700"/>
              </a:buClr>
              <a:buFontTx/>
              <a:buBlip>
                <a:blip r:embed="rId3"/>
              </a:buBlip>
              <a:defRPr sz="1800">
                <a:solidFill>
                  <a:srgbClr val="004080"/>
                </a:solidFill>
                <a:latin typeface="Myriad Pro" panose="020B0503030403020204" pitchFamily="34" charset="0"/>
              </a:defRPr>
            </a:lvl3pPr>
            <a:lvl4pPr marL="1698625" indent="-327025">
              <a:buClr>
                <a:srgbClr val="F08700"/>
              </a:buClr>
              <a:buFontTx/>
              <a:buBlip>
                <a:blip r:embed="rId3"/>
              </a:buBlip>
              <a:defRPr sz="1600">
                <a:solidFill>
                  <a:srgbClr val="004080"/>
                </a:solidFill>
                <a:latin typeface="Myriad Pro" panose="020B0503030403020204" pitchFamily="34" charset="0"/>
              </a:defRPr>
            </a:lvl4pPr>
            <a:lvl5pPr marL="2155825" indent="-327025">
              <a:buClr>
                <a:srgbClr val="F08700"/>
              </a:buClr>
              <a:buFontTx/>
              <a:buBlip>
                <a:blip r:embed="rId3"/>
              </a:buBlip>
              <a:defRPr sz="1600">
                <a:solidFill>
                  <a:srgbClr val="004080"/>
                </a:solidFill>
                <a:latin typeface="Myriad Pro" panose="020B0503030403020204" pitchFamily="34" charset="0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22" name="Triangle isocèle 21"/>
          <p:cNvSpPr/>
          <p:nvPr/>
        </p:nvSpPr>
        <p:spPr>
          <a:xfrm flipV="1">
            <a:off x="6919703" y="333923"/>
            <a:ext cx="266700" cy="200025"/>
          </a:xfrm>
          <a:prstGeom prst="triangle">
            <a:avLst/>
          </a:prstGeom>
          <a:solidFill>
            <a:srgbClr val="F08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space réservé du contenu 2"/>
          <p:cNvSpPr>
            <a:spLocks noGrp="1"/>
          </p:cNvSpPr>
          <p:nvPr>
            <p:ph idx="14"/>
          </p:nvPr>
        </p:nvSpPr>
        <p:spPr>
          <a:xfrm>
            <a:off x="6227566" y="933450"/>
            <a:ext cx="5754191" cy="5237296"/>
          </a:xfrm>
        </p:spPr>
        <p:txBody>
          <a:bodyPr>
            <a:normAutofit/>
          </a:bodyPr>
          <a:lstStyle>
            <a:lvl1pPr marL="358775" indent="-358775">
              <a:buClr>
                <a:srgbClr val="F08700"/>
              </a:buClr>
              <a:buFontTx/>
              <a:buBlip>
                <a:blip r:embed="rId3"/>
              </a:buBlip>
              <a:defRPr sz="2400">
                <a:solidFill>
                  <a:srgbClr val="004080"/>
                </a:solidFill>
                <a:latin typeface="Myriad Pro" panose="020B0503030403020204" pitchFamily="34" charset="0"/>
              </a:defRPr>
            </a:lvl1pPr>
            <a:lvl2pPr marL="804863" indent="-347663">
              <a:buClr>
                <a:srgbClr val="F08700"/>
              </a:buClr>
              <a:buFontTx/>
              <a:buBlip>
                <a:blip r:embed="rId3"/>
              </a:buBlip>
              <a:defRPr sz="2000">
                <a:solidFill>
                  <a:srgbClr val="004080"/>
                </a:solidFill>
                <a:latin typeface="Myriad Pro" panose="020B0503030403020204" pitchFamily="34" charset="0"/>
              </a:defRPr>
            </a:lvl2pPr>
            <a:lvl3pPr marL="1252538" indent="-338138">
              <a:buClr>
                <a:srgbClr val="F08700"/>
              </a:buClr>
              <a:buFontTx/>
              <a:buBlip>
                <a:blip r:embed="rId3"/>
              </a:buBlip>
              <a:defRPr sz="1800">
                <a:solidFill>
                  <a:srgbClr val="004080"/>
                </a:solidFill>
                <a:latin typeface="Myriad Pro" panose="020B0503030403020204" pitchFamily="34" charset="0"/>
              </a:defRPr>
            </a:lvl3pPr>
            <a:lvl4pPr marL="1698625" indent="-327025">
              <a:buClr>
                <a:srgbClr val="F08700"/>
              </a:buClr>
              <a:buFontTx/>
              <a:buBlip>
                <a:blip r:embed="rId3"/>
              </a:buBlip>
              <a:defRPr sz="1600">
                <a:solidFill>
                  <a:srgbClr val="004080"/>
                </a:solidFill>
                <a:latin typeface="Myriad Pro" panose="020B0503030403020204" pitchFamily="34" charset="0"/>
              </a:defRPr>
            </a:lvl4pPr>
            <a:lvl5pPr marL="2155825" indent="-327025">
              <a:buClr>
                <a:srgbClr val="F08700"/>
              </a:buClr>
              <a:buFontTx/>
              <a:buBlip>
                <a:blip r:embed="rId3"/>
              </a:buBlip>
              <a:defRPr sz="1600">
                <a:solidFill>
                  <a:srgbClr val="004080"/>
                </a:solidFill>
                <a:latin typeface="Myriad Pro" panose="020B0503030403020204" pitchFamily="34" charset="0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grpSp>
        <p:nvGrpSpPr>
          <p:cNvPr id="19" name="Groupe 18"/>
          <p:cNvGrpSpPr/>
          <p:nvPr/>
        </p:nvGrpSpPr>
        <p:grpSpPr>
          <a:xfrm>
            <a:off x="10386874" y="6040916"/>
            <a:ext cx="1813148" cy="817084"/>
            <a:chOff x="9884229" y="5814402"/>
            <a:chExt cx="2315793" cy="1043598"/>
          </a:xfrm>
        </p:grpSpPr>
        <p:pic>
          <p:nvPicPr>
            <p:cNvPr id="20" name="Image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84229" y="5814402"/>
              <a:ext cx="2315793" cy="1043598"/>
            </a:xfrm>
            <a:prstGeom prst="rect">
              <a:avLst/>
            </a:prstGeom>
          </p:spPr>
        </p:pic>
        <p:pic>
          <p:nvPicPr>
            <p:cNvPr id="21" name="Image 2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88241" y="6121334"/>
              <a:ext cx="693122" cy="6931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65842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rps PP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762000" y="-82"/>
            <a:ext cx="11430000" cy="348426"/>
          </a:xfrm>
          <a:prstGeom prst="rect">
            <a:avLst/>
          </a:prstGeom>
          <a:solidFill>
            <a:srgbClr val="F08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60031" y="6356350"/>
            <a:ext cx="1210097" cy="365125"/>
          </a:xfrm>
        </p:spPr>
        <p:txBody>
          <a:bodyPr/>
          <a:lstStyle>
            <a:lvl1pPr algn="ctr">
              <a:defRPr>
                <a:latin typeface="Poppins" panose="02000000000000000000" pitchFamily="2" charset="0"/>
                <a:cs typeface="Poppins" panose="02000000000000000000" pitchFamily="2" charset="0"/>
              </a:defRPr>
            </a:lvl1pPr>
          </a:lstStyle>
          <a:p>
            <a:fld id="{46A1AD33-4E15-42DA-B976-C4426C9CAE3B}" type="datetimeFigureOut">
              <a:rPr lang="fr-FR" smtClean="0"/>
              <a:t>22/03/2023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596945" y="6356350"/>
            <a:ext cx="7645025" cy="365125"/>
          </a:xfrm>
        </p:spPr>
        <p:txBody>
          <a:bodyPr/>
          <a:lstStyle>
            <a:lvl1pPr algn="ctr">
              <a:defRPr>
                <a:latin typeface="Poppins" panose="02000000000000000000" pitchFamily="2" charset="0"/>
                <a:cs typeface="Poppins" panose="02000000000000000000" pitchFamily="2" charset="0"/>
              </a:defRPr>
            </a:lvl1pPr>
          </a:lstStyle>
          <a:p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657412" y="6356350"/>
            <a:ext cx="455417" cy="365125"/>
          </a:xfrm>
        </p:spPr>
        <p:txBody>
          <a:bodyPr/>
          <a:lstStyle>
            <a:lvl1pPr algn="ctr">
              <a:defRPr>
                <a:latin typeface="Poppins" panose="02000000000000000000" pitchFamily="2" charset="0"/>
                <a:cs typeface="Poppins" panose="02000000000000000000" pitchFamily="2" charset="0"/>
              </a:defRPr>
            </a:lvl1pPr>
          </a:lstStyle>
          <a:p>
            <a:fld id="{CE71662A-5FA1-4216-B8FC-344CD7B2057D}" type="slidenum">
              <a:rPr lang="fr-FR" smtClean="0"/>
              <a:t>‹N°›</a:t>
            </a:fld>
            <a:endParaRPr lang="fr-FR"/>
          </a:p>
        </p:txBody>
      </p:sp>
      <p:sp>
        <p:nvSpPr>
          <p:cNvPr id="16" name="Titre 1"/>
          <p:cNvSpPr>
            <a:spLocks noGrp="1"/>
          </p:cNvSpPr>
          <p:nvPr>
            <p:ph type="title"/>
          </p:nvPr>
        </p:nvSpPr>
        <p:spPr>
          <a:xfrm>
            <a:off x="2024743" y="1"/>
            <a:ext cx="10056620" cy="348343"/>
          </a:xfrm>
        </p:spPr>
        <p:txBody>
          <a:bodyPr>
            <a:noAutofit/>
          </a:bodyPr>
          <a:lstStyle>
            <a:lvl1pPr algn="ctr">
              <a:defRPr sz="2400">
                <a:solidFill>
                  <a:schemeClr val="bg1"/>
                </a:solidFill>
                <a:latin typeface="Myriad Pro" panose="020B0503030403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" y="-82"/>
            <a:ext cx="2531393" cy="1144672"/>
          </a:xfrm>
          <a:prstGeom prst="rect">
            <a:avLst/>
          </a:prstGeom>
        </p:spPr>
      </p:pic>
      <p:sp>
        <p:nvSpPr>
          <p:cNvPr id="21" name="Sous-titre 2"/>
          <p:cNvSpPr>
            <a:spLocks noGrp="1"/>
          </p:cNvSpPr>
          <p:nvPr>
            <p:ph type="subTitle" idx="14"/>
          </p:nvPr>
        </p:nvSpPr>
        <p:spPr>
          <a:xfrm>
            <a:off x="1875489" y="495370"/>
            <a:ext cx="7781923" cy="368305"/>
          </a:xfrm>
        </p:spPr>
        <p:txBody>
          <a:bodyPr anchor="ctr">
            <a:noAutofit/>
          </a:bodyPr>
          <a:lstStyle>
            <a:lvl1pPr marL="0" indent="0" algn="l">
              <a:buNone/>
              <a:defRPr sz="2000">
                <a:solidFill>
                  <a:srgbClr val="E18323"/>
                </a:solidFill>
                <a:latin typeface="Myriad Pro" panose="020B0503030403020204" pitchFamily="34" charset="0"/>
                <a:cs typeface="Poppi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 style des sous-titres du masque</a:t>
            </a:r>
            <a:endParaRPr lang="fr-FR" dirty="0"/>
          </a:p>
        </p:txBody>
      </p:sp>
      <p:sp>
        <p:nvSpPr>
          <p:cNvPr id="18" name="Espace réservé du contenu 2"/>
          <p:cNvSpPr>
            <a:spLocks noGrp="1"/>
          </p:cNvSpPr>
          <p:nvPr>
            <p:ph idx="13"/>
          </p:nvPr>
        </p:nvSpPr>
        <p:spPr>
          <a:xfrm>
            <a:off x="293912" y="1066800"/>
            <a:ext cx="5706837" cy="5094303"/>
          </a:xfrm>
        </p:spPr>
        <p:txBody>
          <a:bodyPr>
            <a:normAutofit/>
          </a:bodyPr>
          <a:lstStyle>
            <a:lvl1pPr marL="358775" indent="-358775">
              <a:buClr>
                <a:srgbClr val="F08700"/>
              </a:buClr>
              <a:buFontTx/>
              <a:buBlip>
                <a:blip r:embed="rId3"/>
              </a:buBlip>
              <a:defRPr sz="2400">
                <a:solidFill>
                  <a:srgbClr val="004080"/>
                </a:solidFill>
                <a:latin typeface="Myriad Pro" panose="020B0503030403020204" pitchFamily="34" charset="0"/>
              </a:defRPr>
            </a:lvl1pPr>
            <a:lvl2pPr marL="804863" indent="-347663">
              <a:buClr>
                <a:srgbClr val="F08700"/>
              </a:buClr>
              <a:buFontTx/>
              <a:buBlip>
                <a:blip r:embed="rId3"/>
              </a:buBlip>
              <a:defRPr sz="2000">
                <a:solidFill>
                  <a:srgbClr val="004080"/>
                </a:solidFill>
                <a:latin typeface="Myriad Pro" panose="020B0503030403020204" pitchFamily="34" charset="0"/>
              </a:defRPr>
            </a:lvl2pPr>
            <a:lvl3pPr marL="1252538" indent="-338138">
              <a:buClr>
                <a:srgbClr val="F08700"/>
              </a:buClr>
              <a:buFontTx/>
              <a:buBlip>
                <a:blip r:embed="rId3"/>
              </a:buBlip>
              <a:defRPr sz="1800">
                <a:solidFill>
                  <a:srgbClr val="004080"/>
                </a:solidFill>
                <a:latin typeface="Myriad Pro" panose="020B0503030403020204" pitchFamily="34" charset="0"/>
              </a:defRPr>
            </a:lvl3pPr>
            <a:lvl4pPr marL="1698625" indent="-327025">
              <a:buClr>
                <a:srgbClr val="F08700"/>
              </a:buClr>
              <a:buFontTx/>
              <a:buBlip>
                <a:blip r:embed="rId3"/>
              </a:buBlip>
              <a:defRPr sz="1600">
                <a:solidFill>
                  <a:srgbClr val="004080"/>
                </a:solidFill>
                <a:latin typeface="Myriad Pro" panose="020B0503030403020204" pitchFamily="34" charset="0"/>
              </a:defRPr>
            </a:lvl4pPr>
            <a:lvl5pPr marL="2155825" indent="-327025">
              <a:buClr>
                <a:srgbClr val="F08700"/>
              </a:buClr>
              <a:buFontTx/>
              <a:buBlip>
                <a:blip r:embed="rId3"/>
              </a:buBlip>
              <a:defRPr sz="1600">
                <a:solidFill>
                  <a:srgbClr val="004080"/>
                </a:solidFill>
                <a:latin typeface="Myriad Pro" panose="020B0503030403020204" pitchFamily="34" charset="0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9" name="Espace réservé du contenu 2"/>
          <p:cNvSpPr>
            <a:spLocks noGrp="1"/>
          </p:cNvSpPr>
          <p:nvPr>
            <p:ph idx="15"/>
          </p:nvPr>
        </p:nvSpPr>
        <p:spPr>
          <a:xfrm>
            <a:off x="6227566" y="1066800"/>
            <a:ext cx="5754191" cy="5094303"/>
          </a:xfrm>
        </p:spPr>
        <p:txBody>
          <a:bodyPr>
            <a:normAutofit/>
          </a:bodyPr>
          <a:lstStyle>
            <a:lvl1pPr marL="358775" indent="-358775">
              <a:buClr>
                <a:srgbClr val="F08700"/>
              </a:buClr>
              <a:buFontTx/>
              <a:buBlip>
                <a:blip r:embed="rId3"/>
              </a:buBlip>
              <a:defRPr sz="2400">
                <a:solidFill>
                  <a:srgbClr val="004080"/>
                </a:solidFill>
                <a:latin typeface="Myriad Pro" panose="020B0503030403020204" pitchFamily="34" charset="0"/>
              </a:defRPr>
            </a:lvl1pPr>
            <a:lvl2pPr marL="804863" indent="-347663">
              <a:buClr>
                <a:srgbClr val="F08700"/>
              </a:buClr>
              <a:buFontTx/>
              <a:buBlip>
                <a:blip r:embed="rId3"/>
              </a:buBlip>
              <a:defRPr sz="2000">
                <a:solidFill>
                  <a:srgbClr val="004080"/>
                </a:solidFill>
                <a:latin typeface="Myriad Pro" panose="020B0503030403020204" pitchFamily="34" charset="0"/>
              </a:defRPr>
            </a:lvl2pPr>
            <a:lvl3pPr marL="1252538" indent="-338138">
              <a:buClr>
                <a:srgbClr val="F08700"/>
              </a:buClr>
              <a:buFontTx/>
              <a:buBlip>
                <a:blip r:embed="rId3"/>
              </a:buBlip>
              <a:defRPr sz="1800">
                <a:solidFill>
                  <a:srgbClr val="004080"/>
                </a:solidFill>
                <a:latin typeface="Myriad Pro" panose="020B0503030403020204" pitchFamily="34" charset="0"/>
              </a:defRPr>
            </a:lvl3pPr>
            <a:lvl4pPr marL="1698625" indent="-327025">
              <a:buClr>
                <a:srgbClr val="F08700"/>
              </a:buClr>
              <a:buFontTx/>
              <a:buBlip>
                <a:blip r:embed="rId3"/>
              </a:buBlip>
              <a:defRPr sz="1600">
                <a:solidFill>
                  <a:srgbClr val="004080"/>
                </a:solidFill>
                <a:latin typeface="Myriad Pro" panose="020B0503030403020204" pitchFamily="34" charset="0"/>
              </a:defRPr>
            </a:lvl4pPr>
            <a:lvl5pPr marL="2155825" indent="-327025">
              <a:buClr>
                <a:srgbClr val="F08700"/>
              </a:buClr>
              <a:buFontTx/>
              <a:buBlip>
                <a:blip r:embed="rId3"/>
              </a:buBlip>
              <a:defRPr sz="1600">
                <a:solidFill>
                  <a:srgbClr val="004080"/>
                </a:solidFill>
                <a:latin typeface="Myriad Pro" panose="020B0503030403020204" pitchFamily="34" charset="0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grpSp>
        <p:nvGrpSpPr>
          <p:cNvPr id="23" name="Groupe 22"/>
          <p:cNvGrpSpPr/>
          <p:nvPr/>
        </p:nvGrpSpPr>
        <p:grpSpPr>
          <a:xfrm>
            <a:off x="10386874" y="6040916"/>
            <a:ext cx="1813148" cy="817084"/>
            <a:chOff x="9884229" y="5814402"/>
            <a:chExt cx="2315793" cy="1043598"/>
          </a:xfrm>
        </p:grpSpPr>
        <p:pic>
          <p:nvPicPr>
            <p:cNvPr id="24" name="Image 2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84229" y="5814402"/>
              <a:ext cx="2315793" cy="1043598"/>
            </a:xfrm>
            <a:prstGeom prst="rect">
              <a:avLst/>
            </a:prstGeom>
          </p:spPr>
        </p:pic>
        <p:pic>
          <p:nvPicPr>
            <p:cNvPr id="25" name="Image 2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88241" y="6121334"/>
              <a:ext cx="693122" cy="6931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002518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space réservé du contenu 2"/>
          <p:cNvSpPr>
            <a:spLocks noGrp="1"/>
          </p:cNvSpPr>
          <p:nvPr>
            <p:ph idx="1"/>
          </p:nvPr>
        </p:nvSpPr>
        <p:spPr>
          <a:xfrm>
            <a:off x="215596" y="6492742"/>
            <a:ext cx="2479979" cy="241433"/>
          </a:xfrm>
        </p:spPr>
        <p:txBody>
          <a:bodyPr>
            <a:normAutofit/>
          </a:bodyPr>
          <a:lstStyle>
            <a:lvl1pPr marL="0" indent="0">
              <a:buClr>
                <a:srgbClr val="F08700"/>
              </a:buClr>
              <a:buFont typeface="Arial" panose="020B0604020202020204" pitchFamily="34" charset="0"/>
              <a:buNone/>
              <a:defRPr sz="1100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457200" indent="0">
              <a:buClr>
                <a:srgbClr val="F08700"/>
              </a:buClr>
              <a:buFont typeface="Arial" panose="020B0604020202020204" pitchFamily="34" charset="0"/>
              <a:buNone/>
              <a:defRPr sz="2000">
                <a:solidFill>
                  <a:srgbClr val="004080"/>
                </a:solidFill>
                <a:latin typeface="Myriad Pro" panose="020B0503030403020204" pitchFamily="34" charset="0"/>
              </a:defRPr>
            </a:lvl2pPr>
            <a:lvl3pPr marL="914400" indent="0">
              <a:buClr>
                <a:srgbClr val="F08700"/>
              </a:buClr>
              <a:buFont typeface="Arial" panose="020B0604020202020204" pitchFamily="34" charset="0"/>
              <a:buNone/>
              <a:defRPr sz="1800">
                <a:solidFill>
                  <a:srgbClr val="004080"/>
                </a:solidFill>
                <a:latin typeface="Myriad Pro" panose="020B0503030403020204" pitchFamily="34" charset="0"/>
              </a:defRPr>
            </a:lvl3pPr>
            <a:lvl4pPr marL="1371600" indent="0">
              <a:buClr>
                <a:srgbClr val="F08700"/>
              </a:buClr>
              <a:buFont typeface="Arial" panose="020B0604020202020204" pitchFamily="34" charset="0"/>
              <a:buNone/>
              <a:defRPr sz="1600">
                <a:solidFill>
                  <a:srgbClr val="004080"/>
                </a:solidFill>
                <a:latin typeface="Myriad Pro" panose="020B0503030403020204" pitchFamily="34" charset="0"/>
              </a:defRPr>
            </a:lvl4pPr>
            <a:lvl5pPr marL="1828800" indent="0">
              <a:buClr>
                <a:srgbClr val="F08700"/>
              </a:buClr>
              <a:buFont typeface="Arial" panose="020B0604020202020204" pitchFamily="34" charset="0"/>
              <a:buNone/>
              <a:defRPr sz="1600">
                <a:solidFill>
                  <a:srgbClr val="004080"/>
                </a:solidFill>
                <a:latin typeface="Myriad Pro" panose="020B0503030403020204" pitchFamily="34" charset="0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123063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us-titre P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66113" y="1393370"/>
            <a:ext cx="5301343" cy="1186543"/>
          </a:xfrm>
        </p:spPr>
        <p:txBody>
          <a:bodyPr>
            <a:noAutofit/>
          </a:bodyPr>
          <a:lstStyle>
            <a:lvl1pPr>
              <a:defRPr sz="2800">
                <a:solidFill>
                  <a:srgbClr val="004080"/>
                </a:solidFill>
                <a:latin typeface="Poppins Medium" panose="02000000000000000000" pitchFamily="2" charset="0"/>
                <a:cs typeface="Poppins Medium" panose="02000000000000000000" pitchFamily="2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60031" y="6356350"/>
            <a:ext cx="1210097" cy="365125"/>
          </a:xfrm>
        </p:spPr>
        <p:txBody>
          <a:bodyPr/>
          <a:lstStyle>
            <a:lvl1pPr algn="ctr">
              <a:defRPr>
                <a:latin typeface="Poppins" panose="02000000000000000000" pitchFamily="2" charset="0"/>
                <a:cs typeface="Poppins" panose="02000000000000000000" pitchFamily="2" charset="0"/>
              </a:defRPr>
            </a:lvl1pPr>
          </a:lstStyle>
          <a:p>
            <a:fld id="{46A1AD33-4E15-42DA-B976-C4426C9CAE3B}" type="datetimeFigureOut">
              <a:rPr lang="fr-FR" smtClean="0"/>
              <a:t>22/03/2023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5203371" cy="365125"/>
          </a:xfrm>
        </p:spPr>
        <p:txBody>
          <a:bodyPr/>
          <a:lstStyle>
            <a:lvl1pPr algn="ctr">
              <a:defRPr>
                <a:latin typeface="Poppins" panose="02000000000000000000" pitchFamily="2" charset="0"/>
                <a:cs typeface="Poppins" panose="02000000000000000000" pitchFamily="2" charset="0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657412" y="6356350"/>
            <a:ext cx="455417" cy="365125"/>
          </a:xfrm>
        </p:spPr>
        <p:txBody>
          <a:bodyPr/>
          <a:lstStyle>
            <a:lvl1pPr algn="ctr">
              <a:defRPr>
                <a:latin typeface="Poppins" panose="02000000000000000000" pitchFamily="2" charset="0"/>
                <a:cs typeface="Poppins" panose="02000000000000000000" pitchFamily="2" charset="0"/>
              </a:defRPr>
            </a:lvl1pPr>
          </a:lstStyle>
          <a:p>
            <a:fld id="{CE71662A-5FA1-4216-B8FC-344CD7B2057D}" type="slidenum">
              <a:rPr lang="fr-FR" smtClean="0"/>
              <a:t>‹N°›</a:t>
            </a:fld>
            <a:endParaRPr lang="fr-FR"/>
          </a:p>
        </p:txBody>
      </p:sp>
      <p:grpSp>
        <p:nvGrpSpPr>
          <p:cNvPr id="7" name="Groupe 6"/>
          <p:cNvGrpSpPr/>
          <p:nvPr/>
        </p:nvGrpSpPr>
        <p:grpSpPr>
          <a:xfrm>
            <a:off x="9884229" y="5814402"/>
            <a:ext cx="2315793" cy="1043598"/>
            <a:chOff x="9884229" y="5814402"/>
            <a:chExt cx="2315793" cy="1043598"/>
          </a:xfrm>
        </p:grpSpPr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84229" y="5814402"/>
              <a:ext cx="2315793" cy="1043598"/>
            </a:xfrm>
            <a:prstGeom prst="rect">
              <a:avLst/>
            </a:prstGeom>
          </p:spPr>
        </p:pic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88241" y="6121334"/>
              <a:ext cx="693122" cy="693122"/>
            </a:xfrm>
            <a:prstGeom prst="rect">
              <a:avLst/>
            </a:prstGeom>
          </p:spPr>
        </p:pic>
      </p:grpSp>
      <p:pic>
        <p:nvPicPr>
          <p:cNvPr id="10" name="Imag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83"/>
            <a:ext cx="2540080" cy="1144671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67776">
            <a:off x="-220472" y="384023"/>
            <a:ext cx="6522579" cy="6519703"/>
          </a:xfrm>
          <a:prstGeom prst="rect">
            <a:avLst/>
          </a:prstGeom>
        </p:spPr>
      </p:pic>
      <p:sp>
        <p:nvSpPr>
          <p:cNvPr id="17" name="Rectangle à coins arrondis 16"/>
          <p:cNvSpPr/>
          <p:nvPr/>
        </p:nvSpPr>
        <p:spPr>
          <a:xfrm>
            <a:off x="6466113" y="2850878"/>
            <a:ext cx="5910944" cy="165347"/>
          </a:xfrm>
          <a:prstGeom prst="roundRect">
            <a:avLst/>
          </a:prstGeom>
          <a:solidFill>
            <a:srgbClr val="F08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6428" y="291164"/>
            <a:ext cx="3417585" cy="635901"/>
          </a:xfrm>
          <a:prstGeom prst="rect">
            <a:avLst/>
          </a:prstGeom>
        </p:spPr>
      </p:pic>
      <p:sp>
        <p:nvSpPr>
          <p:cNvPr id="19" name="Espace réservé du contenu 2"/>
          <p:cNvSpPr>
            <a:spLocks noGrp="1"/>
          </p:cNvSpPr>
          <p:nvPr>
            <p:ph idx="1"/>
          </p:nvPr>
        </p:nvSpPr>
        <p:spPr>
          <a:xfrm>
            <a:off x="6466113" y="3287191"/>
            <a:ext cx="5301343" cy="2889772"/>
          </a:xfrm>
        </p:spPr>
        <p:txBody>
          <a:bodyPr/>
          <a:lstStyle>
            <a:lvl1pPr marL="358775" indent="-358775">
              <a:buClr>
                <a:srgbClr val="F08700"/>
              </a:buClr>
              <a:buFontTx/>
              <a:buBlip>
                <a:blip r:embed="rId7"/>
              </a:buBlip>
              <a:defRPr>
                <a:solidFill>
                  <a:srgbClr val="004080"/>
                </a:solidFill>
                <a:latin typeface="Myriad Pro" panose="020B0503030403020204" pitchFamily="34" charset="0"/>
              </a:defRPr>
            </a:lvl1pPr>
            <a:lvl2pPr marL="804863" indent="-347663">
              <a:buClr>
                <a:srgbClr val="F08700"/>
              </a:buClr>
              <a:buFontTx/>
              <a:buBlip>
                <a:blip r:embed="rId7"/>
              </a:buBlip>
              <a:defRPr>
                <a:solidFill>
                  <a:srgbClr val="004080"/>
                </a:solidFill>
                <a:latin typeface="Myriad Pro" panose="020B0503030403020204" pitchFamily="34" charset="0"/>
              </a:defRPr>
            </a:lvl2pPr>
            <a:lvl3pPr marL="1252538" indent="-338138">
              <a:buClr>
                <a:srgbClr val="F08700"/>
              </a:buClr>
              <a:buFontTx/>
              <a:buBlip>
                <a:blip r:embed="rId7"/>
              </a:buBlip>
              <a:defRPr>
                <a:solidFill>
                  <a:srgbClr val="004080"/>
                </a:solidFill>
                <a:latin typeface="Myriad Pro" panose="020B0503030403020204" pitchFamily="34" charset="0"/>
              </a:defRPr>
            </a:lvl3pPr>
            <a:lvl4pPr marL="1698625" indent="-327025">
              <a:buClr>
                <a:srgbClr val="F08700"/>
              </a:buClr>
              <a:buFontTx/>
              <a:buBlip>
                <a:blip r:embed="rId7"/>
              </a:buBlip>
              <a:defRPr>
                <a:solidFill>
                  <a:srgbClr val="004080"/>
                </a:solidFill>
                <a:latin typeface="Myriad Pro" panose="020B0503030403020204" pitchFamily="34" charset="0"/>
              </a:defRPr>
            </a:lvl4pPr>
            <a:lvl5pPr marL="2155825" indent="-327025">
              <a:buClr>
                <a:srgbClr val="F08700"/>
              </a:buClr>
              <a:buFontTx/>
              <a:buBlip>
                <a:blip r:embed="rId7"/>
              </a:buBlip>
              <a:defRPr>
                <a:solidFill>
                  <a:srgbClr val="004080"/>
                </a:solidFill>
                <a:latin typeface="Myriad Pro" panose="020B0503030403020204" pitchFamily="34" charset="0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60928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us-titre PPT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66113" y="1393370"/>
            <a:ext cx="5301343" cy="1186543"/>
          </a:xfrm>
        </p:spPr>
        <p:txBody>
          <a:bodyPr>
            <a:noAutofit/>
          </a:bodyPr>
          <a:lstStyle>
            <a:lvl1pPr>
              <a:defRPr sz="2800">
                <a:solidFill>
                  <a:srgbClr val="004080"/>
                </a:solidFill>
                <a:latin typeface="Poppins Medium" panose="02000000000000000000" pitchFamily="2" charset="0"/>
                <a:cs typeface="Poppins Medium" panose="02000000000000000000" pitchFamily="2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466113" y="3287191"/>
            <a:ext cx="5301343" cy="2889772"/>
          </a:xfrm>
        </p:spPr>
        <p:txBody>
          <a:bodyPr/>
          <a:lstStyle>
            <a:lvl1pPr marL="358775" indent="-358775">
              <a:buClr>
                <a:srgbClr val="F08700"/>
              </a:buClr>
              <a:buFontTx/>
              <a:buBlip>
                <a:blip r:embed="rId2"/>
              </a:buBlip>
              <a:defRPr>
                <a:solidFill>
                  <a:srgbClr val="004080"/>
                </a:solidFill>
                <a:latin typeface="Myriad Pro" panose="020B0503030403020204" pitchFamily="34" charset="0"/>
              </a:defRPr>
            </a:lvl1pPr>
            <a:lvl2pPr marL="804863" indent="-347663">
              <a:buClr>
                <a:srgbClr val="F08700"/>
              </a:buClr>
              <a:buFontTx/>
              <a:buBlip>
                <a:blip r:embed="rId2"/>
              </a:buBlip>
              <a:defRPr>
                <a:solidFill>
                  <a:srgbClr val="004080"/>
                </a:solidFill>
                <a:latin typeface="Myriad Pro" panose="020B0503030403020204" pitchFamily="34" charset="0"/>
              </a:defRPr>
            </a:lvl2pPr>
            <a:lvl3pPr marL="1252538" indent="-338138">
              <a:buClr>
                <a:srgbClr val="F08700"/>
              </a:buClr>
              <a:buFontTx/>
              <a:buBlip>
                <a:blip r:embed="rId2"/>
              </a:buBlip>
              <a:defRPr>
                <a:solidFill>
                  <a:srgbClr val="004080"/>
                </a:solidFill>
                <a:latin typeface="Myriad Pro" panose="020B0503030403020204" pitchFamily="34" charset="0"/>
              </a:defRPr>
            </a:lvl3pPr>
            <a:lvl4pPr marL="1698625" indent="-327025">
              <a:buClr>
                <a:srgbClr val="F08700"/>
              </a:buClr>
              <a:buFontTx/>
              <a:buBlip>
                <a:blip r:embed="rId2"/>
              </a:buBlip>
              <a:defRPr>
                <a:solidFill>
                  <a:srgbClr val="004080"/>
                </a:solidFill>
                <a:latin typeface="Myriad Pro" panose="020B0503030403020204" pitchFamily="34" charset="0"/>
              </a:defRPr>
            </a:lvl4pPr>
            <a:lvl5pPr marL="2155825" indent="-327025">
              <a:buClr>
                <a:srgbClr val="F08700"/>
              </a:buClr>
              <a:buFontTx/>
              <a:buBlip>
                <a:blip r:embed="rId2"/>
              </a:buBlip>
              <a:defRPr>
                <a:solidFill>
                  <a:srgbClr val="004080"/>
                </a:solidFill>
                <a:latin typeface="Myriad Pro" panose="020B0503030403020204" pitchFamily="34" charset="0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60031" y="6356350"/>
            <a:ext cx="1210097" cy="365125"/>
          </a:xfrm>
        </p:spPr>
        <p:txBody>
          <a:bodyPr/>
          <a:lstStyle>
            <a:lvl1pPr algn="ctr">
              <a:defRPr>
                <a:latin typeface="Poppins" panose="02000000000000000000" pitchFamily="2" charset="0"/>
                <a:cs typeface="Poppins" panose="02000000000000000000" pitchFamily="2" charset="0"/>
              </a:defRPr>
            </a:lvl1pPr>
          </a:lstStyle>
          <a:p>
            <a:fld id="{46A1AD33-4E15-42DA-B976-C4426C9CAE3B}" type="datetimeFigureOut">
              <a:rPr lang="fr-FR" smtClean="0"/>
              <a:t>22/03/2023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596945" y="6356350"/>
            <a:ext cx="7645025" cy="365125"/>
          </a:xfrm>
        </p:spPr>
        <p:txBody>
          <a:bodyPr/>
          <a:lstStyle>
            <a:lvl1pPr algn="ctr">
              <a:defRPr>
                <a:latin typeface="Poppins" panose="02000000000000000000" pitchFamily="2" charset="0"/>
                <a:cs typeface="Poppins" panose="02000000000000000000" pitchFamily="2" charset="0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657412" y="6356350"/>
            <a:ext cx="455417" cy="365125"/>
          </a:xfrm>
        </p:spPr>
        <p:txBody>
          <a:bodyPr/>
          <a:lstStyle>
            <a:lvl1pPr algn="ctr">
              <a:defRPr>
                <a:latin typeface="Poppins" panose="02000000000000000000" pitchFamily="2" charset="0"/>
                <a:cs typeface="Poppins" panose="02000000000000000000" pitchFamily="2" charset="0"/>
              </a:defRPr>
            </a:lvl1pPr>
          </a:lstStyle>
          <a:p>
            <a:fld id="{CE71662A-5FA1-4216-B8FC-344CD7B2057D}" type="slidenum">
              <a:rPr lang="fr-FR" smtClean="0"/>
              <a:t>‹N°›</a:t>
            </a:fld>
            <a:endParaRPr lang="fr-FR"/>
          </a:p>
        </p:txBody>
      </p:sp>
      <p:grpSp>
        <p:nvGrpSpPr>
          <p:cNvPr id="7" name="Groupe 6"/>
          <p:cNvGrpSpPr/>
          <p:nvPr/>
        </p:nvGrpSpPr>
        <p:grpSpPr>
          <a:xfrm>
            <a:off x="9884229" y="5814402"/>
            <a:ext cx="2315793" cy="1043598"/>
            <a:chOff x="9884229" y="5814402"/>
            <a:chExt cx="2315793" cy="1043598"/>
          </a:xfrm>
        </p:grpSpPr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84229" y="5814402"/>
              <a:ext cx="2315793" cy="1043598"/>
            </a:xfrm>
            <a:prstGeom prst="rect">
              <a:avLst/>
            </a:prstGeom>
          </p:spPr>
        </p:pic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88241" y="6121334"/>
              <a:ext cx="693122" cy="693122"/>
            </a:xfrm>
            <a:prstGeom prst="rect">
              <a:avLst/>
            </a:prstGeom>
          </p:spPr>
        </p:pic>
      </p:grpSp>
      <p:pic>
        <p:nvPicPr>
          <p:cNvPr id="10" name="Imag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83"/>
            <a:ext cx="2540080" cy="1144671"/>
          </a:xfrm>
          <a:prstGeom prst="rect">
            <a:avLst/>
          </a:prstGeom>
        </p:spPr>
      </p:pic>
      <p:sp>
        <p:nvSpPr>
          <p:cNvPr id="17" name="Rectangle à coins arrondis 16"/>
          <p:cNvSpPr/>
          <p:nvPr/>
        </p:nvSpPr>
        <p:spPr>
          <a:xfrm>
            <a:off x="6466113" y="2850878"/>
            <a:ext cx="5910944" cy="165347"/>
          </a:xfrm>
          <a:prstGeom prst="roundRect">
            <a:avLst/>
          </a:prstGeom>
          <a:solidFill>
            <a:srgbClr val="F08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6428" y="291164"/>
            <a:ext cx="3417585" cy="635901"/>
          </a:xfrm>
          <a:prstGeom prst="rect">
            <a:avLst/>
          </a:prstGeom>
        </p:spPr>
      </p:pic>
      <p:sp>
        <p:nvSpPr>
          <p:cNvPr id="12" name="Espace réservé pour une image  11"/>
          <p:cNvSpPr>
            <a:spLocks noGrp="1"/>
          </p:cNvSpPr>
          <p:nvPr>
            <p:ph type="pic" sz="quarter" idx="13"/>
          </p:nvPr>
        </p:nvSpPr>
        <p:spPr>
          <a:xfrm>
            <a:off x="160338" y="1393370"/>
            <a:ext cx="5957887" cy="4783593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495300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xtualisation-Image-P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762000" y="-82"/>
            <a:ext cx="11430000" cy="348426"/>
          </a:xfrm>
          <a:prstGeom prst="rect">
            <a:avLst/>
          </a:prstGeom>
          <a:solidFill>
            <a:srgbClr val="F08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60031" y="6356350"/>
            <a:ext cx="1210097" cy="365125"/>
          </a:xfrm>
        </p:spPr>
        <p:txBody>
          <a:bodyPr/>
          <a:lstStyle>
            <a:lvl1pPr algn="ctr">
              <a:defRPr>
                <a:latin typeface="Poppins" panose="02000000000000000000" pitchFamily="2" charset="0"/>
                <a:cs typeface="Poppins" panose="02000000000000000000" pitchFamily="2" charset="0"/>
              </a:defRPr>
            </a:lvl1pPr>
          </a:lstStyle>
          <a:p>
            <a:fld id="{46A1AD33-4E15-42DA-B976-C4426C9CAE3B}" type="datetimeFigureOut">
              <a:rPr lang="fr-FR" smtClean="0"/>
              <a:t>22/03/2023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596945" y="6356350"/>
            <a:ext cx="7645025" cy="365125"/>
          </a:xfrm>
        </p:spPr>
        <p:txBody>
          <a:bodyPr/>
          <a:lstStyle>
            <a:lvl1pPr algn="ctr">
              <a:defRPr>
                <a:latin typeface="Poppins" panose="02000000000000000000" pitchFamily="2" charset="0"/>
                <a:cs typeface="Poppins" panose="02000000000000000000" pitchFamily="2" charset="0"/>
              </a:defRPr>
            </a:lvl1pPr>
          </a:lstStyle>
          <a:p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657412" y="6356350"/>
            <a:ext cx="455417" cy="365125"/>
          </a:xfrm>
        </p:spPr>
        <p:txBody>
          <a:bodyPr/>
          <a:lstStyle>
            <a:lvl1pPr algn="ctr">
              <a:defRPr>
                <a:latin typeface="Poppins" panose="02000000000000000000" pitchFamily="2" charset="0"/>
                <a:cs typeface="Poppins" panose="02000000000000000000" pitchFamily="2" charset="0"/>
              </a:defRPr>
            </a:lvl1pPr>
          </a:lstStyle>
          <a:p>
            <a:fld id="{CE71662A-5FA1-4216-B8FC-344CD7B2057D}" type="slidenum">
              <a:rPr lang="fr-FR" smtClean="0"/>
              <a:t>‹N°›</a:t>
            </a:fld>
            <a:endParaRPr lang="fr-FR"/>
          </a:p>
        </p:txBody>
      </p:sp>
      <p:grpSp>
        <p:nvGrpSpPr>
          <p:cNvPr id="10" name="Groupe 9"/>
          <p:cNvGrpSpPr/>
          <p:nvPr/>
        </p:nvGrpSpPr>
        <p:grpSpPr>
          <a:xfrm>
            <a:off x="10386874" y="6040916"/>
            <a:ext cx="1813148" cy="817084"/>
            <a:chOff x="9884229" y="5814402"/>
            <a:chExt cx="2315793" cy="1043598"/>
          </a:xfrm>
        </p:grpSpPr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84229" y="5814402"/>
              <a:ext cx="2315793" cy="1043598"/>
            </a:xfrm>
            <a:prstGeom prst="rect">
              <a:avLst/>
            </a:prstGeom>
          </p:spPr>
        </p:pic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88241" y="6121334"/>
              <a:ext cx="693122" cy="693122"/>
            </a:xfrm>
            <a:prstGeom prst="rect">
              <a:avLst/>
            </a:prstGeom>
          </p:spPr>
        </p:pic>
      </p:grpSp>
      <p:sp>
        <p:nvSpPr>
          <p:cNvPr id="16" name="Titre 1"/>
          <p:cNvSpPr>
            <a:spLocks noGrp="1"/>
          </p:cNvSpPr>
          <p:nvPr>
            <p:ph type="title"/>
          </p:nvPr>
        </p:nvSpPr>
        <p:spPr>
          <a:xfrm>
            <a:off x="2024743" y="1"/>
            <a:ext cx="10056620" cy="348343"/>
          </a:xfrm>
        </p:spPr>
        <p:txBody>
          <a:bodyPr>
            <a:noAutofit/>
          </a:bodyPr>
          <a:lstStyle>
            <a:lvl1pPr algn="ctr">
              <a:defRPr sz="2400">
                <a:solidFill>
                  <a:schemeClr val="bg1"/>
                </a:solidFill>
                <a:latin typeface="Myriad Pro" panose="020B0503030403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20" name="Espace réservé du contenu 2"/>
          <p:cNvSpPr>
            <a:spLocks noGrp="1"/>
          </p:cNvSpPr>
          <p:nvPr>
            <p:ph idx="1"/>
          </p:nvPr>
        </p:nvSpPr>
        <p:spPr>
          <a:xfrm>
            <a:off x="7172325" y="1129408"/>
            <a:ext cx="4774142" cy="5049449"/>
          </a:xfrm>
        </p:spPr>
        <p:txBody>
          <a:bodyPr>
            <a:normAutofit/>
          </a:bodyPr>
          <a:lstStyle>
            <a:lvl1pPr marL="358775" indent="-358775">
              <a:buClr>
                <a:srgbClr val="F08700"/>
              </a:buClr>
              <a:buFontTx/>
              <a:buBlip>
                <a:blip r:embed="rId4"/>
              </a:buBlip>
              <a:defRPr sz="2400">
                <a:solidFill>
                  <a:srgbClr val="004080"/>
                </a:solidFill>
                <a:latin typeface="Myriad Pro" panose="020B0503030403020204" pitchFamily="34" charset="0"/>
              </a:defRPr>
            </a:lvl1pPr>
            <a:lvl2pPr marL="804863" indent="-347663">
              <a:buClr>
                <a:srgbClr val="F08700"/>
              </a:buClr>
              <a:buFontTx/>
              <a:buBlip>
                <a:blip r:embed="rId4"/>
              </a:buBlip>
              <a:defRPr sz="2000">
                <a:solidFill>
                  <a:srgbClr val="004080"/>
                </a:solidFill>
                <a:latin typeface="Myriad Pro" panose="020B0503030403020204" pitchFamily="34" charset="0"/>
              </a:defRPr>
            </a:lvl2pPr>
            <a:lvl3pPr marL="1252538" indent="-338138">
              <a:buClr>
                <a:srgbClr val="F08700"/>
              </a:buClr>
              <a:buFontTx/>
              <a:buBlip>
                <a:blip r:embed="rId4"/>
              </a:buBlip>
              <a:defRPr sz="1800">
                <a:solidFill>
                  <a:srgbClr val="004080"/>
                </a:solidFill>
                <a:latin typeface="Myriad Pro" panose="020B0503030403020204" pitchFamily="34" charset="0"/>
              </a:defRPr>
            </a:lvl3pPr>
            <a:lvl4pPr marL="1698625" indent="-327025">
              <a:buClr>
                <a:srgbClr val="F08700"/>
              </a:buClr>
              <a:buFontTx/>
              <a:buBlip>
                <a:blip r:embed="rId4"/>
              </a:buBlip>
              <a:defRPr sz="1600">
                <a:solidFill>
                  <a:srgbClr val="004080"/>
                </a:solidFill>
                <a:latin typeface="Myriad Pro" panose="020B0503030403020204" pitchFamily="34" charset="0"/>
              </a:defRPr>
            </a:lvl4pPr>
            <a:lvl5pPr marL="2155825" indent="-327025">
              <a:buClr>
                <a:srgbClr val="F08700"/>
              </a:buClr>
              <a:buFontTx/>
              <a:buBlip>
                <a:blip r:embed="rId4"/>
              </a:buBlip>
              <a:defRPr sz="1600">
                <a:solidFill>
                  <a:srgbClr val="004080"/>
                </a:solidFill>
                <a:latin typeface="Myriad Pro" panose="020B0503030403020204" pitchFamily="34" charset="0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" y="-82"/>
            <a:ext cx="2531393" cy="1144672"/>
          </a:xfrm>
          <a:prstGeom prst="rect">
            <a:avLst/>
          </a:prstGeom>
        </p:spPr>
      </p:pic>
      <p:sp>
        <p:nvSpPr>
          <p:cNvPr id="13" name="Espace réservé pour une image  11"/>
          <p:cNvSpPr>
            <a:spLocks noGrp="1"/>
          </p:cNvSpPr>
          <p:nvPr>
            <p:ph type="pic" sz="quarter" idx="13"/>
          </p:nvPr>
        </p:nvSpPr>
        <p:spPr>
          <a:xfrm>
            <a:off x="257175" y="1126140"/>
            <a:ext cx="6781800" cy="5052902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22" name="Sous-titre 2"/>
          <p:cNvSpPr>
            <a:spLocks noGrp="1"/>
          </p:cNvSpPr>
          <p:nvPr>
            <p:ph type="subTitle" idx="14"/>
          </p:nvPr>
        </p:nvSpPr>
        <p:spPr>
          <a:xfrm>
            <a:off x="1875489" y="495370"/>
            <a:ext cx="7781923" cy="368305"/>
          </a:xfrm>
        </p:spPr>
        <p:txBody>
          <a:bodyPr anchor="ctr">
            <a:noAutofit/>
          </a:bodyPr>
          <a:lstStyle>
            <a:lvl1pPr marL="0" indent="0" algn="l">
              <a:buNone/>
              <a:defRPr sz="2000">
                <a:solidFill>
                  <a:srgbClr val="E18323"/>
                </a:solidFill>
                <a:latin typeface="Myriad Pro" panose="020B0503030403020204" pitchFamily="34" charset="0"/>
                <a:cs typeface="Poppi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80144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xtualisation-vidéo-P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762000" y="-82"/>
            <a:ext cx="11430000" cy="348426"/>
          </a:xfrm>
          <a:prstGeom prst="rect">
            <a:avLst/>
          </a:prstGeom>
          <a:solidFill>
            <a:srgbClr val="F08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60031" y="6356350"/>
            <a:ext cx="1210097" cy="365125"/>
          </a:xfrm>
        </p:spPr>
        <p:txBody>
          <a:bodyPr/>
          <a:lstStyle>
            <a:lvl1pPr algn="ctr">
              <a:defRPr>
                <a:latin typeface="Poppins" panose="02000000000000000000" pitchFamily="2" charset="0"/>
                <a:cs typeface="Poppins" panose="02000000000000000000" pitchFamily="2" charset="0"/>
              </a:defRPr>
            </a:lvl1pPr>
          </a:lstStyle>
          <a:p>
            <a:fld id="{46A1AD33-4E15-42DA-B976-C4426C9CAE3B}" type="datetimeFigureOut">
              <a:rPr lang="fr-FR" smtClean="0"/>
              <a:t>22/03/2023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596945" y="6356350"/>
            <a:ext cx="7645025" cy="365125"/>
          </a:xfrm>
        </p:spPr>
        <p:txBody>
          <a:bodyPr/>
          <a:lstStyle>
            <a:lvl1pPr algn="ctr">
              <a:defRPr>
                <a:latin typeface="Poppins" panose="02000000000000000000" pitchFamily="2" charset="0"/>
                <a:cs typeface="Poppins" panose="02000000000000000000" pitchFamily="2" charset="0"/>
              </a:defRPr>
            </a:lvl1pPr>
          </a:lstStyle>
          <a:p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657412" y="6356350"/>
            <a:ext cx="455417" cy="365125"/>
          </a:xfrm>
        </p:spPr>
        <p:txBody>
          <a:bodyPr/>
          <a:lstStyle>
            <a:lvl1pPr algn="ctr">
              <a:defRPr>
                <a:latin typeface="Poppins" panose="02000000000000000000" pitchFamily="2" charset="0"/>
                <a:cs typeface="Poppins" panose="02000000000000000000" pitchFamily="2" charset="0"/>
              </a:defRPr>
            </a:lvl1pPr>
          </a:lstStyle>
          <a:p>
            <a:fld id="{CE71662A-5FA1-4216-B8FC-344CD7B2057D}" type="slidenum">
              <a:rPr lang="fr-FR" smtClean="0"/>
              <a:t>‹N°›</a:t>
            </a:fld>
            <a:endParaRPr lang="fr-FR"/>
          </a:p>
        </p:txBody>
      </p:sp>
      <p:sp>
        <p:nvSpPr>
          <p:cNvPr id="16" name="Titre 1"/>
          <p:cNvSpPr>
            <a:spLocks noGrp="1"/>
          </p:cNvSpPr>
          <p:nvPr>
            <p:ph type="title"/>
          </p:nvPr>
        </p:nvSpPr>
        <p:spPr>
          <a:xfrm>
            <a:off x="2024743" y="1"/>
            <a:ext cx="10056620" cy="348343"/>
          </a:xfrm>
        </p:spPr>
        <p:txBody>
          <a:bodyPr>
            <a:noAutofit/>
          </a:bodyPr>
          <a:lstStyle>
            <a:lvl1pPr algn="ctr">
              <a:defRPr sz="2400">
                <a:solidFill>
                  <a:schemeClr val="bg1"/>
                </a:solidFill>
                <a:latin typeface="Myriad Pro" panose="020B0503030403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20" name="Espace réservé du contenu 2"/>
          <p:cNvSpPr>
            <a:spLocks noGrp="1"/>
          </p:cNvSpPr>
          <p:nvPr>
            <p:ph idx="1"/>
          </p:nvPr>
        </p:nvSpPr>
        <p:spPr>
          <a:xfrm>
            <a:off x="7172325" y="1129409"/>
            <a:ext cx="4774142" cy="5040572"/>
          </a:xfrm>
        </p:spPr>
        <p:txBody>
          <a:bodyPr>
            <a:normAutofit/>
          </a:bodyPr>
          <a:lstStyle>
            <a:lvl1pPr marL="358775" indent="-358775">
              <a:buClr>
                <a:srgbClr val="F08700"/>
              </a:buClr>
              <a:buFontTx/>
              <a:buBlip>
                <a:blip r:embed="rId2"/>
              </a:buBlip>
              <a:defRPr sz="2400">
                <a:solidFill>
                  <a:srgbClr val="004080"/>
                </a:solidFill>
                <a:latin typeface="Myriad Pro" panose="020B0503030403020204" pitchFamily="34" charset="0"/>
              </a:defRPr>
            </a:lvl1pPr>
            <a:lvl2pPr marL="804863" indent="-347663">
              <a:buClr>
                <a:srgbClr val="F08700"/>
              </a:buClr>
              <a:buFontTx/>
              <a:buBlip>
                <a:blip r:embed="rId2"/>
              </a:buBlip>
              <a:defRPr sz="2000">
                <a:solidFill>
                  <a:srgbClr val="004080"/>
                </a:solidFill>
                <a:latin typeface="Myriad Pro" panose="020B0503030403020204" pitchFamily="34" charset="0"/>
              </a:defRPr>
            </a:lvl2pPr>
            <a:lvl3pPr marL="1252538" indent="-338138">
              <a:buClr>
                <a:srgbClr val="F08700"/>
              </a:buClr>
              <a:buFontTx/>
              <a:buBlip>
                <a:blip r:embed="rId2"/>
              </a:buBlip>
              <a:defRPr sz="1800">
                <a:solidFill>
                  <a:srgbClr val="004080"/>
                </a:solidFill>
                <a:latin typeface="Myriad Pro" panose="020B0503030403020204" pitchFamily="34" charset="0"/>
              </a:defRPr>
            </a:lvl3pPr>
            <a:lvl4pPr marL="1698625" indent="-327025">
              <a:buClr>
                <a:srgbClr val="F08700"/>
              </a:buClr>
              <a:buFontTx/>
              <a:buBlip>
                <a:blip r:embed="rId2"/>
              </a:buBlip>
              <a:defRPr sz="1600">
                <a:solidFill>
                  <a:srgbClr val="004080"/>
                </a:solidFill>
                <a:latin typeface="Myriad Pro" panose="020B0503030403020204" pitchFamily="34" charset="0"/>
              </a:defRPr>
            </a:lvl4pPr>
            <a:lvl5pPr marL="2155825" indent="-327025">
              <a:buClr>
                <a:srgbClr val="F08700"/>
              </a:buClr>
              <a:buFontTx/>
              <a:buBlip>
                <a:blip r:embed="rId2"/>
              </a:buBlip>
              <a:defRPr sz="1600">
                <a:solidFill>
                  <a:srgbClr val="004080"/>
                </a:solidFill>
                <a:latin typeface="Myriad Pro" panose="020B0503030403020204" pitchFamily="34" charset="0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" y="-82"/>
            <a:ext cx="2531393" cy="1144672"/>
          </a:xfrm>
          <a:prstGeom prst="rect">
            <a:avLst/>
          </a:prstGeom>
        </p:spPr>
      </p:pic>
      <p:sp>
        <p:nvSpPr>
          <p:cNvPr id="3" name="Espace réservé de l'élément multimédia 2"/>
          <p:cNvSpPr>
            <a:spLocks noGrp="1"/>
          </p:cNvSpPr>
          <p:nvPr>
            <p:ph type="media" sz="quarter" idx="13"/>
          </p:nvPr>
        </p:nvSpPr>
        <p:spPr>
          <a:xfrm>
            <a:off x="257174" y="1129410"/>
            <a:ext cx="6753225" cy="5040571"/>
          </a:xfrm>
        </p:spPr>
        <p:txBody>
          <a:bodyPr/>
          <a:lstStyle/>
          <a:p>
            <a:r>
              <a:rPr lang="fr-FR"/>
              <a:t>Cliquez sur l'icône pour ajouter l'élément multimédia</a:t>
            </a:r>
          </a:p>
        </p:txBody>
      </p:sp>
      <p:sp>
        <p:nvSpPr>
          <p:cNvPr id="19" name="Sous-titre 2"/>
          <p:cNvSpPr>
            <a:spLocks noGrp="1"/>
          </p:cNvSpPr>
          <p:nvPr>
            <p:ph type="subTitle" idx="14"/>
          </p:nvPr>
        </p:nvSpPr>
        <p:spPr>
          <a:xfrm>
            <a:off x="1875489" y="495370"/>
            <a:ext cx="7781923" cy="368305"/>
          </a:xfrm>
        </p:spPr>
        <p:txBody>
          <a:bodyPr anchor="ctr">
            <a:noAutofit/>
          </a:bodyPr>
          <a:lstStyle>
            <a:lvl1pPr marL="0" indent="0" algn="l">
              <a:buNone/>
              <a:defRPr sz="2000">
                <a:solidFill>
                  <a:srgbClr val="E18323"/>
                </a:solidFill>
                <a:latin typeface="Myriad Pro" panose="020B0503030403020204" pitchFamily="34" charset="0"/>
                <a:cs typeface="Poppi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 style des sous-titres du masque</a:t>
            </a:r>
            <a:endParaRPr lang="fr-FR" dirty="0"/>
          </a:p>
        </p:txBody>
      </p:sp>
      <p:grpSp>
        <p:nvGrpSpPr>
          <p:cNvPr id="21" name="Groupe 20"/>
          <p:cNvGrpSpPr/>
          <p:nvPr/>
        </p:nvGrpSpPr>
        <p:grpSpPr>
          <a:xfrm>
            <a:off x="10386874" y="6040916"/>
            <a:ext cx="1813148" cy="817084"/>
            <a:chOff x="9884229" y="5814402"/>
            <a:chExt cx="2315793" cy="1043598"/>
          </a:xfrm>
        </p:grpSpPr>
        <p:pic>
          <p:nvPicPr>
            <p:cNvPr id="22" name="Image 2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84229" y="5814402"/>
              <a:ext cx="2315793" cy="1043598"/>
            </a:xfrm>
            <a:prstGeom prst="rect">
              <a:avLst/>
            </a:prstGeom>
          </p:spPr>
        </p:pic>
        <p:pic>
          <p:nvPicPr>
            <p:cNvPr id="23" name="Image 2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88241" y="6121334"/>
              <a:ext cx="693122" cy="6931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59369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rps P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762000" y="-82"/>
            <a:ext cx="11430000" cy="348426"/>
          </a:xfrm>
          <a:prstGeom prst="rect">
            <a:avLst/>
          </a:prstGeom>
          <a:solidFill>
            <a:srgbClr val="F08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60031" y="6356350"/>
            <a:ext cx="1210097" cy="365125"/>
          </a:xfrm>
        </p:spPr>
        <p:txBody>
          <a:bodyPr/>
          <a:lstStyle>
            <a:lvl1pPr algn="ctr">
              <a:defRPr>
                <a:latin typeface="Poppins" panose="02000000000000000000" pitchFamily="2" charset="0"/>
                <a:cs typeface="Poppins" panose="02000000000000000000" pitchFamily="2" charset="0"/>
              </a:defRPr>
            </a:lvl1pPr>
          </a:lstStyle>
          <a:p>
            <a:fld id="{46A1AD33-4E15-42DA-B976-C4426C9CAE3B}" type="datetimeFigureOut">
              <a:rPr lang="fr-FR" smtClean="0"/>
              <a:t>22/03/2023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596945" y="6356350"/>
            <a:ext cx="7645025" cy="365125"/>
          </a:xfrm>
        </p:spPr>
        <p:txBody>
          <a:bodyPr/>
          <a:lstStyle>
            <a:lvl1pPr algn="ctr">
              <a:defRPr>
                <a:latin typeface="Poppins" panose="02000000000000000000" pitchFamily="2" charset="0"/>
                <a:cs typeface="Poppins" panose="02000000000000000000" pitchFamily="2" charset="0"/>
              </a:defRPr>
            </a:lvl1pPr>
          </a:lstStyle>
          <a:p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657412" y="6356350"/>
            <a:ext cx="455417" cy="365125"/>
          </a:xfrm>
        </p:spPr>
        <p:txBody>
          <a:bodyPr/>
          <a:lstStyle>
            <a:lvl1pPr algn="ctr">
              <a:defRPr>
                <a:latin typeface="Poppins" panose="02000000000000000000" pitchFamily="2" charset="0"/>
                <a:cs typeface="Poppins" panose="02000000000000000000" pitchFamily="2" charset="0"/>
              </a:defRPr>
            </a:lvl1pPr>
          </a:lstStyle>
          <a:p>
            <a:fld id="{CE71662A-5FA1-4216-B8FC-344CD7B2057D}" type="slidenum">
              <a:rPr lang="fr-FR" smtClean="0"/>
              <a:t>‹N°›</a:t>
            </a:fld>
            <a:endParaRPr lang="fr-FR"/>
          </a:p>
        </p:txBody>
      </p:sp>
      <p:sp>
        <p:nvSpPr>
          <p:cNvPr id="16" name="Titre 1"/>
          <p:cNvSpPr>
            <a:spLocks noGrp="1"/>
          </p:cNvSpPr>
          <p:nvPr>
            <p:ph type="title"/>
          </p:nvPr>
        </p:nvSpPr>
        <p:spPr>
          <a:xfrm>
            <a:off x="2024743" y="1"/>
            <a:ext cx="10056620" cy="348343"/>
          </a:xfrm>
        </p:spPr>
        <p:txBody>
          <a:bodyPr>
            <a:noAutofit/>
          </a:bodyPr>
          <a:lstStyle>
            <a:lvl1pPr algn="ctr">
              <a:defRPr sz="2400">
                <a:solidFill>
                  <a:schemeClr val="bg1"/>
                </a:solidFill>
                <a:latin typeface="Myriad Pro" panose="020B0503030403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20" name="Espace réservé du contenu 2"/>
          <p:cNvSpPr>
            <a:spLocks noGrp="1"/>
          </p:cNvSpPr>
          <p:nvPr>
            <p:ph idx="1"/>
          </p:nvPr>
        </p:nvSpPr>
        <p:spPr>
          <a:xfrm>
            <a:off x="293913" y="1129409"/>
            <a:ext cx="11652554" cy="5031694"/>
          </a:xfrm>
        </p:spPr>
        <p:txBody>
          <a:bodyPr>
            <a:normAutofit/>
          </a:bodyPr>
          <a:lstStyle>
            <a:lvl1pPr marL="358775" indent="-358775">
              <a:buClr>
                <a:srgbClr val="F08700"/>
              </a:buClr>
              <a:buFontTx/>
              <a:buBlip>
                <a:blip r:embed="rId2"/>
              </a:buBlip>
              <a:defRPr sz="2400">
                <a:solidFill>
                  <a:srgbClr val="004080"/>
                </a:solidFill>
                <a:latin typeface="Myriad Pro" panose="020B0503030403020204" pitchFamily="34" charset="0"/>
              </a:defRPr>
            </a:lvl1pPr>
            <a:lvl2pPr marL="804863" indent="-347663">
              <a:buClr>
                <a:srgbClr val="F08700"/>
              </a:buClr>
              <a:buFontTx/>
              <a:buBlip>
                <a:blip r:embed="rId2"/>
              </a:buBlip>
              <a:defRPr sz="2000">
                <a:solidFill>
                  <a:srgbClr val="004080"/>
                </a:solidFill>
                <a:latin typeface="Myriad Pro" panose="020B0503030403020204" pitchFamily="34" charset="0"/>
              </a:defRPr>
            </a:lvl2pPr>
            <a:lvl3pPr marL="1252538" indent="-338138">
              <a:buClr>
                <a:srgbClr val="F08700"/>
              </a:buClr>
              <a:buFontTx/>
              <a:buBlip>
                <a:blip r:embed="rId2"/>
              </a:buBlip>
              <a:defRPr sz="1800">
                <a:solidFill>
                  <a:srgbClr val="004080"/>
                </a:solidFill>
                <a:latin typeface="Myriad Pro" panose="020B0503030403020204" pitchFamily="34" charset="0"/>
              </a:defRPr>
            </a:lvl3pPr>
            <a:lvl4pPr marL="1698625" indent="-327025">
              <a:buClr>
                <a:srgbClr val="F08700"/>
              </a:buClr>
              <a:buFontTx/>
              <a:buBlip>
                <a:blip r:embed="rId2"/>
              </a:buBlip>
              <a:defRPr sz="1600">
                <a:solidFill>
                  <a:srgbClr val="004080"/>
                </a:solidFill>
                <a:latin typeface="Myriad Pro" panose="020B0503030403020204" pitchFamily="34" charset="0"/>
              </a:defRPr>
            </a:lvl4pPr>
            <a:lvl5pPr marL="2155825" indent="-327025">
              <a:buClr>
                <a:srgbClr val="F08700"/>
              </a:buClr>
              <a:buFontTx/>
              <a:buBlip>
                <a:blip r:embed="rId2"/>
              </a:buBlip>
              <a:defRPr sz="1600">
                <a:solidFill>
                  <a:srgbClr val="004080"/>
                </a:solidFill>
                <a:latin typeface="Myriad Pro" panose="020B0503030403020204" pitchFamily="34" charset="0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" y="-82"/>
            <a:ext cx="2531393" cy="1144672"/>
          </a:xfrm>
          <a:prstGeom prst="rect">
            <a:avLst/>
          </a:prstGeom>
        </p:spPr>
      </p:pic>
      <p:sp>
        <p:nvSpPr>
          <p:cNvPr id="19" name="Sous-titre 2"/>
          <p:cNvSpPr>
            <a:spLocks noGrp="1"/>
          </p:cNvSpPr>
          <p:nvPr>
            <p:ph type="subTitle" idx="14"/>
          </p:nvPr>
        </p:nvSpPr>
        <p:spPr>
          <a:xfrm>
            <a:off x="1875489" y="495370"/>
            <a:ext cx="7781923" cy="368305"/>
          </a:xfrm>
        </p:spPr>
        <p:txBody>
          <a:bodyPr anchor="ctr">
            <a:noAutofit/>
          </a:bodyPr>
          <a:lstStyle>
            <a:lvl1pPr marL="0" indent="0" algn="l">
              <a:buNone/>
              <a:defRPr sz="2000">
                <a:solidFill>
                  <a:srgbClr val="E18323"/>
                </a:solidFill>
                <a:latin typeface="Myriad Pro" panose="020B0503030403020204" pitchFamily="34" charset="0"/>
                <a:cs typeface="Poppi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 style des sous-titres du masque</a:t>
            </a:r>
            <a:endParaRPr lang="fr-FR" dirty="0"/>
          </a:p>
        </p:txBody>
      </p:sp>
      <p:grpSp>
        <p:nvGrpSpPr>
          <p:cNvPr id="21" name="Groupe 20"/>
          <p:cNvGrpSpPr/>
          <p:nvPr/>
        </p:nvGrpSpPr>
        <p:grpSpPr>
          <a:xfrm>
            <a:off x="10386874" y="6040916"/>
            <a:ext cx="1813148" cy="817084"/>
            <a:chOff x="9884229" y="5814402"/>
            <a:chExt cx="2315793" cy="1043598"/>
          </a:xfrm>
        </p:grpSpPr>
        <p:pic>
          <p:nvPicPr>
            <p:cNvPr id="22" name="Image 2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84229" y="5814402"/>
              <a:ext cx="2315793" cy="1043598"/>
            </a:xfrm>
            <a:prstGeom prst="rect">
              <a:avLst/>
            </a:prstGeom>
          </p:spPr>
        </p:pic>
        <p:pic>
          <p:nvPicPr>
            <p:cNvPr id="23" name="Image 2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88241" y="6121334"/>
              <a:ext cx="693122" cy="6931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03976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rps PP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762000" y="-82"/>
            <a:ext cx="11430000" cy="348426"/>
          </a:xfrm>
          <a:prstGeom prst="rect">
            <a:avLst/>
          </a:prstGeom>
          <a:solidFill>
            <a:srgbClr val="F08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60031" y="6356350"/>
            <a:ext cx="1210097" cy="365125"/>
          </a:xfrm>
        </p:spPr>
        <p:txBody>
          <a:bodyPr/>
          <a:lstStyle>
            <a:lvl1pPr algn="ctr">
              <a:defRPr>
                <a:latin typeface="Poppins" panose="02000000000000000000" pitchFamily="2" charset="0"/>
                <a:cs typeface="Poppins" panose="02000000000000000000" pitchFamily="2" charset="0"/>
              </a:defRPr>
            </a:lvl1pPr>
          </a:lstStyle>
          <a:p>
            <a:fld id="{46A1AD33-4E15-42DA-B976-C4426C9CAE3B}" type="datetimeFigureOut">
              <a:rPr lang="fr-FR" smtClean="0"/>
              <a:t>22/03/2023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596945" y="6356350"/>
            <a:ext cx="7645025" cy="365125"/>
          </a:xfrm>
        </p:spPr>
        <p:txBody>
          <a:bodyPr/>
          <a:lstStyle>
            <a:lvl1pPr algn="ctr">
              <a:defRPr>
                <a:latin typeface="Poppins" panose="02000000000000000000" pitchFamily="2" charset="0"/>
                <a:cs typeface="Poppins" panose="02000000000000000000" pitchFamily="2" charset="0"/>
              </a:defRPr>
            </a:lvl1pPr>
          </a:lstStyle>
          <a:p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657412" y="6356350"/>
            <a:ext cx="455417" cy="365125"/>
          </a:xfrm>
        </p:spPr>
        <p:txBody>
          <a:bodyPr/>
          <a:lstStyle>
            <a:lvl1pPr algn="ctr">
              <a:defRPr>
                <a:latin typeface="Poppins" panose="02000000000000000000" pitchFamily="2" charset="0"/>
                <a:cs typeface="Poppins" panose="02000000000000000000" pitchFamily="2" charset="0"/>
              </a:defRPr>
            </a:lvl1pPr>
          </a:lstStyle>
          <a:p>
            <a:fld id="{CE71662A-5FA1-4216-B8FC-344CD7B2057D}" type="slidenum">
              <a:rPr lang="fr-FR" smtClean="0"/>
              <a:t>‹N°›</a:t>
            </a:fld>
            <a:endParaRPr lang="fr-FR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83"/>
            <a:ext cx="2540080" cy="1144671"/>
          </a:xfrm>
          <a:prstGeom prst="rect">
            <a:avLst/>
          </a:prstGeom>
        </p:spPr>
      </p:pic>
      <p:sp>
        <p:nvSpPr>
          <p:cNvPr id="16" name="Titre 1"/>
          <p:cNvSpPr>
            <a:spLocks noGrp="1"/>
          </p:cNvSpPr>
          <p:nvPr>
            <p:ph type="title"/>
          </p:nvPr>
        </p:nvSpPr>
        <p:spPr>
          <a:xfrm>
            <a:off x="2024743" y="1"/>
            <a:ext cx="10056620" cy="348343"/>
          </a:xfrm>
        </p:spPr>
        <p:txBody>
          <a:bodyPr>
            <a:noAutofit/>
          </a:bodyPr>
          <a:lstStyle>
            <a:lvl1pPr algn="ctr">
              <a:defRPr sz="2400">
                <a:solidFill>
                  <a:schemeClr val="bg1"/>
                </a:solidFill>
                <a:latin typeface="Myriad Pro" panose="020B0503030403020204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20" name="Espace réservé du contenu 2"/>
          <p:cNvSpPr>
            <a:spLocks noGrp="1"/>
          </p:cNvSpPr>
          <p:nvPr>
            <p:ph idx="1"/>
          </p:nvPr>
        </p:nvSpPr>
        <p:spPr>
          <a:xfrm>
            <a:off x="293913" y="987844"/>
            <a:ext cx="11652554" cy="5155503"/>
          </a:xfrm>
        </p:spPr>
        <p:txBody>
          <a:bodyPr>
            <a:normAutofit/>
          </a:bodyPr>
          <a:lstStyle>
            <a:lvl1pPr marL="358775" indent="-358775">
              <a:buClr>
                <a:srgbClr val="F08700"/>
              </a:buClr>
              <a:buFontTx/>
              <a:buBlip>
                <a:blip r:embed="rId3"/>
              </a:buBlip>
              <a:defRPr sz="2400">
                <a:solidFill>
                  <a:srgbClr val="004080"/>
                </a:solidFill>
                <a:latin typeface="Myriad Pro" panose="020B0503030403020204" pitchFamily="34" charset="0"/>
              </a:defRPr>
            </a:lvl1pPr>
            <a:lvl2pPr marL="804863" indent="-347663">
              <a:buClr>
                <a:srgbClr val="F08700"/>
              </a:buClr>
              <a:buFontTx/>
              <a:buBlip>
                <a:blip r:embed="rId3"/>
              </a:buBlip>
              <a:defRPr sz="2000">
                <a:solidFill>
                  <a:srgbClr val="004080"/>
                </a:solidFill>
                <a:latin typeface="Myriad Pro" panose="020B0503030403020204" pitchFamily="34" charset="0"/>
              </a:defRPr>
            </a:lvl2pPr>
            <a:lvl3pPr marL="1252538" indent="-338138">
              <a:buClr>
                <a:srgbClr val="F08700"/>
              </a:buClr>
              <a:buFontTx/>
              <a:buBlip>
                <a:blip r:embed="rId3"/>
              </a:buBlip>
              <a:defRPr sz="1800">
                <a:solidFill>
                  <a:srgbClr val="004080"/>
                </a:solidFill>
                <a:latin typeface="Myriad Pro" panose="020B0503030403020204" pitchFamily="34" charset="0"/>
              </a:defRPr>
            </a:lvl3pPr>
            <a:lvl4pPr marL="1698625" indent="-327025">
              <a:buClr>
                <a:srgbClr val="F08700"/>
              </a:buClr>
              <a:buFontTx/>
              <a:buBlip>
                <a:blip r:embed="rId3"/>
              </a:buBlip>
              <a:defRPr sz="1600">
                <a:solidFill>
                  <a:srgbClr val="004080"/>
                </a:solidFill>
                <a:latin typeface="Myriad Pro" panose="020B0503030403020204" pitchFamily="34" charset="0"/>
              </a:defRPr>
            </a:lvl4pPr>
            <a:lvl5pPr marL="2155825" indent="-327025">
              <a:buClr>
                <a:srgbClr val="F08700"/>
              </a:buClr>
              <a:buFontTx/>
              <a:buBlip>
                <a:blip r:embed="rId3"/>
              </a:buBlip>
              <a:defRPr sz="1600">
                <a:solidFill>
                  <a:srgbClr val="004080"/>
                </a:solidFill>
                <a:latin typeface="Myriad Pro" panose="020B0503030403020204" pitchFamily="34" charset="0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grpSp>
        <p:nvGrpSpPr>
          <p:cNvPr id="22" name="Groupe 21"/>
          <p:cNvGrpSpPr/>
          <p:nvPr/>
        </p:nvGrpSpPr>
        <p:grpSpPr>
          <a:xfrm>
            <a:off x="10386874" y="6040916"/>
            <a:ext cx="1813148" cy="817084"/>
            <a:chOff x="9884229" y="5814402"/>
            <a:chExt cx="2315793" cy="1043598"/>
          </a:xfrm>
        </p:grpSpPr>
        <p:pic>
          <p:nvPicPr>
            <p:cNvPr id="23" name="Image 2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84229" y="5814402"/>
              <a:ext cx="2315793" cy="1043598"/>
            </a:xfrm>
            <a:prstGeom prst="rect">
              <a:avLst/>
            </a:prstGeom>
          </p:spPr>
        </p:pic>
        <p:pic>
          <p:nvPicPr>
            <p:cNvPr id="24" name="Image 2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88241" y="6121334"/>
              <a:ext cx="693122" cy="6931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7160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rps PPT 3 - Sépa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762000" y="-82"/>
            <a:ext cx="11430000" cy="348426"/>
          </a:xfrm>
          <a:prstGeom prst="rect">
            <a:avLst/>
          </a:prstGeom>
          <a:solidFill>
            <a:srgbClr val="F08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60031" y="6356350"/>
            <a:ext cx="1210097" cy="365125"/>
          </a:xfrm>
        </p:spPr>
        <p:txBody>
          <a:bodyPr/>
          <a:lstStyle>
            <a:lvl1pPr algn="ctr">
              <a:defRPr>
                <a:latin typeface="Poppins" panose="02000000000000000000" pitchFamily="2" charset="0"/>
                <a:cs typeface="Poppins" panose="02000000000000000000" pitchFamily="2" charset="0"/>
              </a:defRPr>
            </a:lvl1pPr>
          </a:lstStyle>
          <a:p>
            <a:fld id="{46A1AD33-4E15-42DA-B976-C4426C9CAE3B}" type="datetimeFigureOut">
              <a:rPr lang="fr-FR" smtClean="0"/>
              <a:t>22/03/2023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596945" y="6356350"/>
            <a:ext cx="7645025" cy="365125"/>
          </a:xfrm>
        </p:spPr>
        <p:txBody>
          <a:bodyPr/>
          <a:lstStyle>
            <a:lvl1pPr algn="ctr">
              <a:defRPr>
                <a:latin typeface="Poppins" panose="02000000000000000000" pitchFamily="2" charset="0"/>
                <a:cs typeface="Poppins" panose="02000000000000000000" pitchFamily="2" charset="0"/>
              </a:defRPr>
            </a:lvl1pPr>
          </a:lstStyle>
          <a:p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657412" y="6356350"/>
            <a:ext cx="455417" cy="365125"/>
          </a:xfrm>
        </p:spPr>
        <p:txBody>
          <a:bodyPr/>
          <a:lstStyle>
            <a:lvl1pPr algn="ctr">
              <a:defRPr>
                <a:latin typeface="Poppins" panose="02000000000000000000" pitchFamily="2" charset="0"/>
                <a:cs typeface="Poppins" panose="02000000000000000000" pitchFamily="2" charset="0"/>
              </a:defRPr>
            </a:lvl1pPr>
          </a:lstStyle>
          <a:p>
            <a:fld id="{CE71662A-5FA1-4216-B8FC-344CD7B2057D}" type="slidenum">
              <a:rPr lang="fr-FR" smtClean="0"/>
              <a:t>‹N°›</a:t>
            </a:fld>
            <a:endParaRPr lang="fr-FR"/>
          </a:p>
        </p:txBody>
      </p:sp>
      <p:sp>
        <p:nvSpPr>
          <p:cNvPr id="16" name="Titre 1"/>
          <p:cNvSpPr>
            <a:spLocks noGrp="1"/>
          </p:cNvSpPr>
          <p:nvPr>
            <p:ph type="title"/>
          </p:nvPr>
        </p:nvSpPr>
        <p:spPr>
          <a:xfrm>
            <a:off x="2024743" y="1"/>
            <a:ext cx="10056620" cy="348343"/>
          </a:xfrm>
        </p:spPr>
        <p:txBody>
          <a:bodyPr>
            <a:noAutofit/>
          </a:bodyPr>
          <a:lstStyle>
            <a:lvl1pPr algn="ctr">
              <a:defRPr sz="2400">
                <a:solidFill>
                  <a:schemeClr val="bg1"/>
                </a:solidFill>
                <a:latin typeface="Myriad Pro" panose="020B0503030403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20" name="Espace réservé du contenu 2"/>
          <p:cNvSpPr>
            <a:spLocks noGrp="1"/>
          </p:cNvSpPr>
          <p:nvPr>
            <p:ph idx="1"/>
          </p:nvPr>
        </p:nvSpPr>
        <p:spPr>
          <a:xfrm>
            <a:off x="293913" y="824610"/>
            <a:ext cx="11652554" cy="1282233"/>
          </a:xfrm>
        </p:spPr>
        <p:txBody>
          <a:bodyPr>
            <a:normAutofit/>
          </a:bodyPr>
          <a:lstStyle>
            <a:lvl1pPr marL="358775" indent="-358775">
              <a:buClr>
                <a:srgbClr val="F08700"/>
              </a:buClr>
              <a:buFontTx/>
              <a:buBlip>
                <a:blip r:embed="rId2"/>
              </a:buBlip>
              <a:defRPr sz="2400">
                <a:solidFill>
                  <a:srgbClr val="004080"/>
                </a:solidFill>
                <a:latin typeface="Myriad Pro" panose="020B0503030403020204" pitchFamily="34" charset="0"/>
              </a:defRPr>
            </a:lvl1pPr>
            <a:lvl2pPr marL="804863" indent="-347663">
              <a:buClr>
                <a:srgbClr val="F08700"/>
              </a:buClr>
              <a:buFontTx/>
              <a:buBlip>
                <a:blip r:embed="rId2"/>
              </a:buBlip>
              <a:defRPr sz="2000">
                <a:solidFill>
                  <a:srgbClr val="004080"/>
                </a:solidFill>
                <a:latin typeface="Myriad Pro" panose="020B0503030403020204" pitchFamily="34" charset="0"/>
              </a:defRPr>
            </a:lvl2pPr>
            <a:lvl3pPr marL="1252538" indent="-338138">
              <a:buClr>
                <a:srgbClr val="F08700"/>
              </a:buClr>
              <a:buFontTx/>
              <a:buBlip>
                <a:blip r:embed="rId2"/>
              </a:buBlip>
              <a:defRPr sz="1800">
                <a:solidFill>
                  <a:srgbClr val="004080"/>
                </a:solidFill>
                <a:latin typeface="Myriad Pro" panose="020B0503030403020204" pitchFamily="34" charset="0"/>
              </a:defRPr>
            </a:lvl3pPr>
            <a:lvl4pPr marL="1698625" indent="-327025">
              <a:buClr>
                <a:srgbClr val="F08700"/>
              </a:buClr>
              <a:buFontTx/>
              <a:buBlip>
                <a:blip r:embed="rId2"/>
              </a:buBlip>
              <a:defRPr sz="1600">
                <a:solidFill>
                  <a:srgbClr val="004080"/>
                </a:solidFill>
                <a:latin typeface="Myriad Pro" panose="020B0503030403020204" pitchFamily="34" charset="0"/>
              </a:defRPr>
            </a:lvl4pPr>
            <a:lvl5pPr marL="2155825" indent="-327025">
              <a:buClr>
                <a:srgbClr val="F08700"/>
              </a:buClr>
              <a:buFontTx/>
              <a:buBlip>
                <a:blip r:embed="rId2"/>
              </a:buBlip>
              <a:defRPr sz="1600">
                <a:solidFill>
                  <a:srgbClr val="004080"/>
                </a:solidFill>
                <a:latin typeface="Myriad Pro" panose="020B0503030403020204" pitchFamily="34" charset="0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3" name="Espace réservé du contenu 2"/>
          <p:cNvSpPr>
            <a:spLocks noGrp="1"/>
          </p:cNvSpPr>
          <p:nvPr>
            <p:ph idx="13"/>
          </p:nvPr>
        </p:nvSpPr>
        <p:spPr>
          <a:xfrm>
            <a:off x="293913" y="2762860"/>
            <a:ext cx="11652554" cy="3402380"/>
          </a:xfrm>
        </p:spPr>
        <p:txBody>
          <a:bodyPr>
            <a:normAutofit/>
          </a:bodyPr>
          <a:lstStyle>
            <a:lvl1pPr marL="358775" indent="-358775">
              <a:buClr>
                <a:srgbClr val="F08700"/>
              </a:buClr>
              <a:buFontTx/>
              <a:buBlip>
                <a:blip r:embed="rId2"/>
              </a:buBlip>
              <a:defRPr sz="2400">
                <a:solidFill>
                  <a:srgbClr val="004080"/>
                </a:solidFill>
                <a:latin typeface="Myriad Pro" panose="020B0503030403020204" pitchFamily="34" charset="0"/>
              </a:defRPr>
            </a:lvl1pPr>
            <a:lvl2pPr marL="804863" indent="-347663">
              <a:buClr>
                <a:srgbClr val="F08700"/>
              </a:buClr>
              <a:buFontTx/>
              <a:buBlip>
                <a:blip r:embed="rId2"/>
              </a:buBlip>
              <a:defRPr sz="2000">
                <a:solidFill>
                  <a:srgbClr val="004080"/>
                </a:solidFill>
                <a:latin typeface="Myriad Pro" panose="020B0503030403020204" pitchFamily="34" charset="0"/>
              </a:defRPr>
            </a:lvl2pPr>
            <a:lvl3pPr marL="1252538" indent="-338138">
              <a:buClr>
                <a:srgbClr val="F08700"/>
              </a:buClr>
              <a:buFontTx/>
              <a:buBlip>
                <a:blip r:embed="rId2"/>
              </a:buBlip>
              <a:defRPr sz="1800">
                <a:solidFill>
                  <a:srgbClr val="004080"/>
                </a:solidFill>
                <a:latin typeface="Myriad Pro" panose="020B0503030403020204" pitchFamily="34" charset="0"/>
              </a:defRPr>
            </a:lvl3pPr>
            <a:lvl4pPr marL="1698625" indent="-327025">
              <a:buClr>
                <a:srgbClr val="F08700"/>
              </a:buClr>
              <a:buFontTx/>
              <a:buBlip>
                <a:blip r:embed="rId2"/>
              </a:buBlip>
              <a:defRPr sz="1600">
                <a:solidFill>
                  <a:srgbClr val="004080"/>
                </a:solidFill>
                <a:latin typeface="Myriad Pro" panose="020B0503030403020204" pitchFamily="34" charset="0"/>
              </a:defRPr>
            </a:lvl4pPr>
            <a:lvl5pPr marL="2155825" indent="-327025">
              <a:buClr>
                <a:srgbClr val="F08700"/>
              </a:buClr>
              <a:buFontTx/>
              <a:buBlip>
                <a:blip r:embed="rId2"/>
              </a:buBlip>
              <a:defRPr sz="1600">
                <a:solidFill>
                  <a:srgbClr val="004080"/>
                </a:solidFill>
                <a:latin typeface="Myriad Pro" panose="020B0503030403020204" pitchFamily="34" charset="0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2" name="Rectangle à coins arrondis 1"/>
          <p:cNvSpPr/>
          <p:nvPr/>
        </p:nvSpPr>
        <p:spPr>
          <a:xfrm>
            <a:off x="293913" y="2247900"/>
            <a:ext cx="11652554" cy="323850"/>
          </a:xfrm>
          <a:prstGeom prst="roundRect">
            <a:avLst/>
          </a:prstGeom>
          <a:solidFill>
            <a:srgbClr val="004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Triangle isocèle 2"/>
          <p:cNvSpPr/>
          <p:nvPr/>
        </p:nvSpPr>
        <p:spPr>
          <a:xfrm flipV="1">
            <a:off x="5986840" y="2562835"/>
            <a:ext cx="266700" cy="200025"/>
          </a:xfrm>
          <a:prstGeom prst="triangle">
            <a:avLst/>
          </a:prstGeom>
          <a:solidFill>
            <a:srgbClr val="004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Sous-titre 2"/>
          <p:cNvSpPr>
            <a:spLocks noGrp="1"/>
          </p:cNvSpPr>
          <p:nvPr>
            <p:ph type="subTitle" idx="14"/>
          </p:nvPr>
        </p:nvSpPr>
        <p:spPr>
          <a:xfrm>
            <a:off x="293913" y="2228960"/>
            <a:ext cx="11652554" cy="368305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Myriad Pro" panose="020B0503030403020204" pitchFamily="34" charset="0"/>
                <a:cs typeface="Poppi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 style des sous-titres du masque</a:t>
            </a:r>
            <a:endParaRPr lang="fr-FR" dirty="0"/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83"/>
            <a:ext cx="2540080" cy="1144671"/>
          </a:xfrm>
          <a:prstGeom prst="rect">
            <a:avLst/>
          </a:prstGeom>
        </p:spPr>
      </p:pic>
      <p:grpSp>
        <p:nvGrpSpPr>
          <p:cNvPr id="25" name="Groupe 24"/>
          <p:cNvGrpSpPr/>
          <p:nvPr/>
        </p:nvGrpSpPr>
        <p:grpSpPr>
          <a:xfrm>
            <a:off x="10386874" y="6040916"/>
            <a:ext cx="1813148" cy="817084"/>
            <a:chOff x="9884229" y="5814402"/>
            <a:chExt cx="2315793" cy="1043598"/>
          </a:xfrm>
        </p:grpSpPr>
        <p:pic>
          <p:nvPicPr>
            <p:cNvPr id="26" name="Image 2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84229" y="5814402"/>
              <a:ext cx="2315793" cy="1043598"/>
            </a:xfrm>
            <a:prstGeom prst="rect">
              <a:avLst/>
            </a:prstGeom>
          </p:spPr>
        </p:pic>
        <p:pic>
          <p:nvPicPr>
            <p:cNvPr id="27" name="Image 2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88241" y="6121334"/>
              <a:ext cx="693122" cy="6931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77690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rps PP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762000" y="-82"/>
            <a:ext cx="11430000" cy="348426"/>
          </a:xfrm>
          <a:prstGeom prst="rect">
            <a:avLst/>
          </a:prstGeom>
          <a:solidFill>
            <a:srgbClr val="F08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60031" y="6356350"/>
            <a:ext cx="1210097" cy="365125"/>
          </a:xfrm>
        </p:spPr>
        <p:txBody>
          <a:bodyPr/>
          <a:lstStyle>
            <a:lvl1pPr algn="ctr">
              <a:defRPr>
                <a:latin typeface="Poppins" panose="02000000000000000000" pitchFamily="2" charset="0"/>
                <a:cs typeface="Poppins" panose="02000000000000000000" pitchFamily="2" charset="0"/>
              </a:defRPr>
            </a:lvl1pPr>
          </a:lstStyle>
          <a:p>
            <a:fld id="{46A1AD33-4E15-42DA-B976-C4426C9CAE3B}" type="datetimeFigureOut">
              <a:rPr lang="fr-FR" smtClean="0"/>
              <a:t>22/03/2023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596945" y="6356350"/>
            <a:ext cx="7645025" cy="365125"/>
          </a:xfrm>
        </p:spPr>
        <p:txBody>
          <a:bodyPr/>
          <a:lstStyle>
            <a:lvl1pPr algn="ctr">
              <a:defRPr>
                <a:latin typeface="Poppins" panose="02000000000000000000" pitchFamily="2" charset="0"/>
                <a:cs typeface="Poppins" panose="02000000000000000000" pitchFamily="2" charset="0"/>
              </a:defRPr>
            </a:lvl1pPr>
          </a:lstStyle>
          <a:p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657412" y="6356350"/>
            <a:ext cx="455417" cy="365125"/>
          </a:xfrm>
        </p:spPr>
        <p:txBody>
          <a:bodyPr/>
          <a:lstStyle>
            <a:lvl1pPr algn="ctr">
              <a:defRPr>
                <a:latin typeface="Poppins" panose="02000000000000000000" pitchFamily="2" charset="0"/>
                <a:cs typeface="Poppins" panose="02000000000000000000" pitchFamily="2" charset="0"/>
              </a:defRPr>
            </a:lvl1pPr>
          </a:lstStyle>
          <a:p>
            <a:fld id="{CE71662A-5FA1-4216-B8FC-344CD7B2057D}" type="slidenum">
              <a:rPr lang="fr-FR" smtClean="0"/>
              <a:t>‹N°›</a:t>
            </a:fld>
            <a:endParaRPr lang="fr-FR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83"/>
            <a:ext cx="2540080" cy="1144671"/>
          </a:xfrm>
          <a:prstGeom prst="rect">
            <a:avLst/>
          </a:prstGeom>
        </p:spPr>
      </p:pic>
      <p:sp>
        <p:nvSpPr>
          <p:cNvPr id="16" name="Titre 1"/>
          <p:cNvSpPr>
            <a:spLocks noGrp="1"/>
          </p:cNvSpPr>
          <p:nvPr>
            <p:ph type="title"/>
          </p:nvPr>
        </p:nvSpPr>
        <p:spPr>
          <a:xfrm>
            <a:off x="2024743" y="1"/>
            <a:ext cx="10056620" cy="348343"/>
          </a:xfrm>
        </p:spPr>
        <p:txBody>
          <a:bodyPr>
            <a:noAutofit/>
          </a:bodyPr>
          <a:lstStyle>
            <a:lvl1pPr algn="ctr">
              <a:defRPr sz="2400">
                <a:solidFill>
                  <a:schemeClr val="bg1"/>
                </a:solidFill>
                <a:latin typeface="Myriad Pro" panose="020B0503030403020204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4" name="Espace réservé du contenu 2"/>
          <p:cNvSpPr>
            <a:spLocks noGrp="1"/>
          </p:cNvSpPr>
          <p:nvPr>
            <p:ph idx="1"/>
          </p:nvPr>
        </p:nvSpPr>
        <p:spPr>
          <a:xfrm>
            <a:off x="293913" y="911092"/>
            <a:ext cx="11652554" cy="1282233"/>
          </a:xfrm>
        </p:spPr>
        <p:txBody>
          <a:bodyPr>
            <a:normAutofit/>
          </a:bodyPr>
          <a:lstStyle>
            <a:lvl1pPr marL="358775" indent="-358775">
              <a:buClr>
                <a:srgbClr val="F08700"/>
              </a:buClr>
              <a:buFontTx/>
              <a:buBlip>
                <a:blip r:embed="rId3"/>
              </a:buBlip>
              <a:defRPr sz="2400">
                <a:solidFill>
                  <a:srgbClr val="004080"/>
                </a:solidFill>
                <a:latin typeface="Myriad Pro" panose="020B0503030403020204" pitchFamily="34" charset="0"/>
              </a:defRPr>
            </a:lvl1pPr>
            <a:lvl2pPr marL="804863" indent="-347663">
              <a:buClr>
                <a:srgbClr val="F08700"/>
              </a:buClr>
              <a:buFontTx/>
              <a:buBlip>
                <a:blip r:embed="rId3"/>
              </a:buBlip>
              <a:defRPr sz="2000">
                <a:solidFill>
                  <a:srgbClr val="004080"/>
                </a:solidFill>
                <a:latin typeface="Myriad Pro" panose="020B0503030403020204" pitchFamily="34" charset="0"/>
              </a:defRPr>
            </a:lvl2pPr>
            <a:lvl3pPr marL="1252538" indent="-338138">
              <a:buClr>
                <a:srgbClr val="F08700"/>
              </a:buClr>
              <a:buFontTx/>
              <a:buBlip>
                <a:blip r:embed="rId3"/>
              </a:buBlip>
              <a:defRPr sz="1800">
                <a:solidFill>
                  <a:srgbClr val="004080"/>
                </a:solidFill>
                <a:latin typeface="Myriad Pro" panose="020B0503030403020204" pitchFamily="34" charset="0"/>
              </a:defRPr>
            </a:lvl3pPr>
            <a:lvl4pPr marL="1698625" indent="-327025">
              <a:buClr>
                <a:srgbClr val="F08700"/>
              </a:buClr>
              <a:buFontTx/>
              <a:buBlip>
                <a:blip r:embed="rId3"/>
              </a:buBlip>
              <a:defRPr sz="1600">
                <a:solidFill>
                  <a:srgbClr val="004080"/>
                </a:solidFill>
                <a:latin typeface="Myriad Pro" panose="020B0503030403020204" pitchFamily="34" charset="0"/>
              </a:defRPr>
            </a:lvl4pPr>
            <a:lvl5pPr marL="2155825" indent="-327025">
              <a:buClr>
                <a:srgbClr val="F08700"/>
              </a:buClr>
              <a:buFontTx/>
              <a:buBlip>
                <a:blip r:embed="rId3"/>
              </a:buBlip>
              <a:defRPr sz="1600">
                <a:solidFill>
                  <a:srgbClr val="004080"/>
                </a:solidFill>
                <a:latin typeface="Myriad Pro" panose="020B0503030403020204" pitchFamily="34" charset="0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7" name="Espace réservé du contenu 2"/>
          <p:cNvSpPr>
            <a:spLocks noGrp="1"/>
          </p:cNvSpPr>
          <p:nvPr>
            <p:ph idx="13"/>
          </p:nvPr>
        </p:nvSpPr>
        <p:spPr>
          <a:xfrm>
            <a:off x="293912" y="2560878"/>
            <a:ext cx="5706837" cy="3560588"/>
          </a:xfrm>
        </p:spPr>
        <p:txBody>
          <a:bodyPr>
            <a:normAutofit/>
          </a:bodyPr>
          <a:lstStyle>
            <a:lvl1pPr marL="358775" indent="-358775">
              <a:buClr>
                <a:srgbClr val="F08700"/>
              </a:buClr>
              <a:buFontTx/>
              <a:buBlip>
                <a:blip r:embed="rId3"/>
              </a:buBlip>
              <a:defRPr sz="2400">
                <a:solidFill>
                  <a:srgbClr val="004080"/>
                </a:solidFill>
                <a:latin typeface="Myriad Pro" panose="020B0503030403020204" pitchFamily="34" charset="0"/>
              </a:defRPr>
            </a:lvl1pPr>
            <a:lvl2pPr marL="804863" indent="-347663">
              <a:buClr>
                <a:srgbClr val="F08700"/>
              </a:buClr>
              <a:buFontTx/>
              <a:buBlip>
                <a:blip r:embed="rId3"/>
              </a:buBlip>
              <a:defRPr sz="2000">
                <a:solidFill>
                  <a:srgbClr val="004080"/>
                </a:solidFill>
                <a:latin typeface="Myriad Pro" panose="020B0503030403020204" pitchFamily="34" charset="0"/>
              </a:defRPr>
            </a:lvl2pPr>
            <a:lvl3pPr marL="1252538" indent="-338138">
              <a:buClr>
                <a:srgbClr val="F08700"/>
              </a:buClr>
              <a:buFontTx/>
              <a:buBlip>
                <a:blip r:embed="rId3"/>
              </a:buBlip>
              <a:defRPr sz="1800">
                <a:solidFill>
                  <a:srgbClr val="004080"/>
                </a:solidFill>
                <a:latin typeface="Myriad Pro" panose="020B0503030403020204" pitchFamily="34" charset="0"/>
              </a:defRPr>
            </a:lvl3pPr>
            <a:lvl4pPr marL="1698625" indent="-327025">
              <a:buClr>
                <a:srgbClr val="F08700"/>
              </a:buClr>
              <a:buFontTx/>
              <a:buBlip>
                <a:blip r:embed="rId3"/>
              </a:buBlip>
              <a:defRPr sz="1600">
                <a:solidFill>
                  <a:srgbClr val="004080"/>
                </a:solidFill>
                <a:latin typeface="Myriad Pro" panose="020B0503030403020204" pitchFamily="34" charset="0"/>
              </a:defRPr>
            </a:lvl4pPr>
            <a:lvl5pPr marL="2155825" indent="-327025">
              <a:buClr>
                <a:srgbClr val="F08700"/>
              </a:buClr>
              <a:buFontTx/>
              <a:buBlip>
                <a:blip r:embed="rId3"/>
              </a:buBlip>
              <a:defRPr sz="1600">
                <a:solidFill>
                  <a:srgbClr val="004080"/>
                </a:solidFill>
                <a:latin typeface="Myriad Pro" panose="020B0503030403020204" pitchFamily="34" charset="0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8" name="Rectangle à coins arrondis 17"/>
          <p:cNvSpPr/>
          <p:nvPr/>
        </p:nvSpPr>
        <p:spPr>
          <a:xfrm>
            <a:off x="761999" y="2324100"/>
            <a:ext cx="10706101" cy="104109"/>
          </a:xfrm>
          <a:prstGeom prst="roundRect">
            <a:avLst>
              <a:gd name="adj" fmla="val 50000"/>
            </a:avLst>
          </a:prstGeom>
          <a:solidFill>
            <a:srgbClr val="004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Triangle isocèle 21"/>
          <p:cNvSpPr/>
          <p:nvPr/>
        </p:nvSpPr>
        <p:spPr>
          <a:xfrm flipV="1">
            <a:off x="6919703" y="333923"/>
            <a:ext cx="266700" cy="200025"/>
          </a:xfrm>
          <a:prstGeom prst="triangle">
            <a:avLst/>
          </a:prstGeom>
          <a:solidFill>
            <a:srgbClr val="F08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space réservé du contenu 2"/>
          <p:cNvSpPr>
            <a:spLocks noGrp="1"/>
          </p:cNvSpPr>
          <p:nvPr>
            <p:ph idx="14"/>
          </p:nvPr>
        </p:nvSpPr>
        <p:spPr>
          <a:xfrm>
            <a:off x="6227566" y="2560878"/>
            <a:ext cx="5754191" cy="3560588"/>
          </a:xfrm>
        </p:spPr>
        <p:txBody>
          <a:bodyPr>
            <a:normAutofit/>
          </a:bodyPr>
          <a:lstStyle>
            <a:lvl1pPr marL="358775" indent="-358775">
              <a:buClr>
                <a:srgbClr val="F08700"/>
              </a:buClr>
              <a:buFontTx/>
              <a:buBlip>
                <a:blip r:embed="rId3"/>
              </a:buBlip>
              <a:defRPr sz="2400">
                <a:solidFill>
                  <a:srgbClr val="004080"/>
                </a:solidFill>
                <a:latin typeface="Myriad Pro" panose="020B0503030403020204" pitchFamily="34" charset="0"/>
              </a:defRPr>
            </a:lvl1pPr>
            <a:lvl2pPr marL="804863" indent="-347663">
              <a:buClr>
                <a:srgbClr val="F08700"/>
              </a:buClr>
              <a:buFontTx/>
              <a:buBlip>
                <a:blip r:embed="rId3"/>
              </a:buBlip>
              <a:defRPr sz="2000">
                <a:solidFill>
                  <a:srgbClr val="004080"/>
                </a:solidFill>
                <a:latin typeface="Myriad Pro" panose="020B0503030403020204" pitchFamily="34" charset="0"/>
              </a:defRPr>
            </a:lvl2pPr>
            <a:lvl3pPr marL="1252538" indent="-338138">
              <a:buClr>
                <a:srgbClr val="F08700"/>
              </a:buClr>
              <a:buFontTx/>
              <a:buBlip>
                <a:blip r:embed="rId3"/>
              </a:buBlip>
              <a:defRPr sz="1800">
                <a:solidFill>
                  <a:srgbClr val="004080"/>
                </a:solidFill>
                <a:latin typeface="Myriad Pro" panose="020B0503030403020204" pitchFamily="34" charset="0"/>
              </a:defRPr>
            </a:lvl3pPr>
            <a:lvl4pPr marL="1698625" indent="-327025">
              <a:buClr>
                <a:srgbClr val="F08700"/>
              </a:buClr>
              <a:buFontTx/>
              <a:buBlip>
                <a:blip r:embed="rId3"/>
              </a:buBlip>
              <a:defRPr sz="1600">
                <a:solidFill>
                  <a:srgbClr val="004080"/>
                </a:solidFill>
                <a:latin typeface="Myriad Pro" panose="020B0503030403020204" pitchFamily="34" charset="0"/>
              </a:defRPr>
            </a:lvl4pPr>
            <a:lvl5pPr marL="2155825" indent="-327025">
              <a:buClr>
                <a:srgbClr val="F08700"/>
              </a:buClr>
              <a:buFontTx/>
              <a:buBlip>
                <a:blip r:embed="rId3"/>
              </a:buBlip>
              <a:defRPr sz="1600">
                <a:solidFill>
                  <a:srgbClr val="004080"/>
                </a:solidFill>
                <a:latin typeface="Myriad Pro" panose="020B0503030403020204" pitchFamily="34" charset="0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grpSp>
        <p:nvGrpSpPr>
          <p:cNvPr id="24" name="Groupe 23"/>
          <p:cNvGrpSpPr/>
          <p:nvPr/>
        </p:nvGrpSpPr>
        <p:grpSpPr>
          <a:xfrm>
            <a:off x="10386874" y="6040916"/>
            <a:ext cx="1813148" cy="817084"/>
            <a:chOff x="9884229" y="5814402"/>
            <a:chExt cx="2315793" cy="1043598"/>
          </a:xfrm>
        </p:grpSpPr>
        <p:pic>
          <p:nvPicPr>
            <p:cNvPr id="25" name="Image 2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84229" y="5814402"/>
              <a:ext cx="2315793" cy="1043598"/>
            </a:xfrm>
            <a:prstGeom prst="rect">
              <a:avLst/>
            </a:prstGeom>
          </p:spPr>
        </p:pic>
        <p:pic>
          <p:nvPicPr>
            <p:cNvPr id="26" name="Image 2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88241" y="6121334"/>
              <a:ext cx="693122" cy="6931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74393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1AD33-4E15-42DA-B976-C4426C9CAE3B}" type="datetimeFigureOut">
              <a:rPr lang="fr-FR" smtClean="0"/>
              <a:t>22/03/2023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71662A-5FA1-4216-B8FC-344CD7B205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1503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82017" y="1953929"/>
            <a:ext cx="4904669" cy="856574"/>
          </a:xfrm>
        </p:spPr>
        <p:txBody>
          <a:bodyPr/>
          <a:lstStyle/>
          <a:p>
            <a:r>
              <a:rPr lang="fr-FR" dirty="0"/>
              <a:t>Rapport d’activité formations</a:t>
            </a: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D7FBC4C4-0971-354B-A497-71646BCA474F}"/>
              </a:ext>
            </a:extLst>
          </p:cNvPr>
          <p:cNvSpPr txBox="1">
            <a:spLocks/>
          </p:cNvSpPr>
          <p:nvPr/>
        </p:nvSpPr>
        <p:spPr>
          <a:xfrm>
            <a:off x="6482017" y="3128081"/>
            <a:ext cx="5301343" cy="10635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004080"/>
                </a:solidFill>
                <a:latin typeface="Poppins Medium" panose="02000000000000000000" pitchFamily="2" charset="0"/>
                <a:ea typeface="+mj-ea"/>
                <a:cs typeface="Poppins Medium" panose="02000000000000000000" pitchFamily="2" charset="0"/>
              </a:defRPr>
            </a:lvl1pPr>
          </a:lstStyle>
          <a:p>
            <a:r>
              <a:rPr lang="fr-FR" dirty="0"/>
              <a:t>Mme Clémence Rouyer</a:t>
            </a:r>
          </a:p>
          <a:p>
            <a:r>
              <a:rPr lang="fr-FR" sz="1600" dirty="0"/>
              <a:t>Responsable des formations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ED9A704-328F-4D86-B7F1-67E27A203A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36" r="17136"/>
          <a:stretch/>
        </p:blipFill>
        <p:spPr>
          <a:xfrm>
            <a:off x="296345" y="435506"/>
            <a:ext cx="5904945" cy="598698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508231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D7FBC4C4-0971-354B-A497-71646BCA474F}"/>
              </a:ext>
            </a:extLst>
          </p:cNvPr>
          <p:cNvSpPr txBox="1">
            <a:spLocks/>
          </p:cNvSpPr>
          <p:nvPr/>
        </p:nvSpPr>
        <p:spPr>
          <a:xfrm>
            <a:off x="6482017" y="3128082"/>
            <a:ext cx="5586252" cy="11020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004080"/>
                </a:solidFill>
                <a:latin typeface="Poppins Medium" panose="02000000000000000000" pitchFamily="2" charset="0"/>
                <a:ea typeface="+mj-ea"/>
                <a:cs typeface="Poppins Medium" panose="02000000000000000000" pitchFamily="2" charset="0"/>
              </a:defRPr>
            </a:lvl1pPr>
          </a:lstStyle>
          <a:p>
            <a:r>
              <a:rPr lang="fr-FR" dirty="0"/>
              <a:t>Avez-vous des questions ?</a:t>
            </a:r>
            <a:endParaRPr lang="fr-FR" sz="1600" dirty="0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84828709-CB96-DF48-A4AD-EC87AEDA5EEA}"/>
              </a:ext>
            </a:extLst>
          </p:cNvPr>
          <p:cNvSpPr txBox="1">
            <a:spLocks/>
          </p:cNvSpPr>
          <p:nvPr/>
        </p:nvSpPr>
        <p:spPr>
          <a:xfrm>
            <a:off x="6482017" y="1860605"/>
            <a:ext cx="5301343" cy="9498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004080"/>
                </a:solidFill>
                <a:latin typeface="Poppins Medium" panose="02000000000000000000" pitchFamily="2" charset="0"/>
                <a:ea typeface="+mj-ea"/>
                <a:cs typeface="Poppins Medium" panose="02000000000000000000" pitchFamily="2" charset="0"/>
              </a:defRPr>
            </a:lvl1pPr>
          </a:lstStyle>
          <a:p>
            <a:r>
              <a:rPr lang="fr-FR"/>
              <a:t>Bilan des activités Formations</a:t>
            </a:r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D4A0F57F-380B-954E-805F-A9154AC53E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28" y="1231271"/>
            <a:ext cx="5762928" cy="431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9598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425440" y="2854518"/>
            <a:ext cx="6766560" cy="1097404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53ème</a:t>
            </a:r>
            <a:br>
              <a:rPr lang="fr-FR" b="1" dirty="0"/>
            </a:br>
            <a:r>
              <a:rPr lang="fr-FR" b="1" dirty="0"/>
              <a:t>Assemblée Générale Ordinaire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b="1" dirty="0"/>
              <a:t>Protection Civile du Val d’Oise</a:t>
            </a:r>
          </a:p>
          <a:p>
            <a:r>
              <a:rPr lang="fr-FR" dirty="0"/>
              <a:t>16 octobre 2021 – Menucourt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913648D-DA76-479B-BC07-0B90B7709703}"/>
              </a:ext>
            </a:extLst>
          </p:cNvPr>
          <p:cNvSpPr/>
          <p:nvPr/>
        </p:nvSpPr>
        <p:spPr>
          <a:xfrm>
            <a:off x="-105196" y="-105196"/>
            <a:ext cx="12445550" cy="70562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0381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3C577A-5928-47E8-A8BB-23C7B5A28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Bilan de la formation</a:t>
            </a:r>
          </a:p>
        </p:txBody>
      </p:sp>
      <p:sp>
        <p:nvSpPr>
          <p:cNvPr id="4" name="Sous-titre 3">
            <a:extLst>
              <a:ext uri="{FF2B5EF4-FFF2-40B4-BE49-F238E27FC236}">
                <a16:creationId xmlns:a16="http://schemas.microsoft.com/office/drawing/2014/main" id="{6DDFC849-D423-4223-A809-BC6186BC0ED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fr-FR" dirty="0"/>
              <a:t>Des moyens humains stabilisés</a:t>
            </a:r>
          </a:p>
        </p:txBody>
      </p:sp>
      <p:sp>
        <p:nvSpPr>
          <p:cNvPr id="5" name="Flèche : droite 4">
            <a:extLst>
              <a:ext uri="{FF2B5EF4-FFF2-40B4-BE49-F238E27FC236}">
                <a16:creationId xmlns:a16="http://schemas.microsoft.com/office/drawing/2014/main" id="{1A5A3034-30F5-E2B8-91A7-A9E0481D99C3}"/>
              </a:ext>
            </a:extLst>
          </p:cNvPr>
          <p:cNvSpPr/>
          <p:nvPr/>
        </p:nvSpPr>
        <p:spPr>
          <a:xfrm>
            <a:off x="581747" y="1414683"/>
            <a:ext cx="10605052" cy="2057400"/>
          </a:xfrm>
          <a:prstGeom prst="rightArrow">
            <a:avLst/>
          </a:prstGeom>
          <a:gradFill>
            <a:gsLst>
              <a:gs pos="0">
                <a:srgbClr val="F08700">
                  <a:alpha val="56000"/>
                </a:srgbClr>
              </a:gs>
              <a:gs pos="74000">
                <a:schemeClr val="bg1"/>
              </a:gs>
              <a:gs pos="83000">
                <a:schemeClr val="bg1"/>
              </a:gs>
              <a:gs pos="100000">
                <a:srgbClr val="FFFFFF"/>
              </a:gs>
            </a:gsLst>
            <a:lin ang="5400000" scaled="1"/>
          </a:gradFill>
          <a:ln>
            <a:solidFill>
              <a:srgbClr val="FFC0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C963EEC-928F-8823-E60B-DF17417D9C9E}"/>
              </a:ext>
            </a:extLst>
          </p:cNvPr>
          <p:cNvSpPr txBox="1"/>
          <p:nvPr/>
        </p:nvSpPr>
        <p:spPr>
          <a:xfrm>
            <a:off x="2643913" y="2340924"/>
            <a:ext cx="858095" cy="50449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fr-FR" dirty="0">
                <a:solidFill>
                  <a:srgbClr val="B2B2B2"/>
                </a:solidFill>
              </a:rPr>
              <a:t>Mai 2021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6AB93E65-CD23-700D-7400-26E0C0E664E8}"/>
              </a:ext>
            </a:extLst>
          </p:cNvPr>
          <p:cNvCxnSpPr>
            <a:cxnSpLocks/>
          </p:cNvCxnSpPr>
          <p:nvPr/>
        </p:nvCxnSpPr>
        <p:spPr>
          <a:xfrm flipH="1">
            <a:off x="2739909" y="2282816"/>
            <a:ext cx="7882" cy="905715"/>
          </a:xfrm>
          <a:prstGeom prst="line">
            <a:avLst/>
          </a:prstGeom>
          <a:ln>
            <a:solidFill>
              <a:srgbClr val="FFC06D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oneTexte 18">
            <a:extLst>
              <a:ext uri="{FF2B5EF4-FFF2-40B4-BE49-F238E27FC236}">
                <a16:creationId xmlns:a16="http://schemas.microsoft.com/office/drawing/2014/main" id="{D92A5004-C529-E54A-0040-C342EE4C3D25}"/>
              </a:ext>
            </a:extLst>
          </p:cNvPr>
          <p:cNvSpPr txBox="1"/>
          <p:nvPr/>
        </p:nvSpPr>
        <p:spPr>
          <a:xfrm>
            <a:off x="1745017" y="3222645"/>
            <a:ext cx="2255077" cy="81649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fr-FR" sz="2400" dirty="0">
                <a:solidFill>
                  <a:srgbClr val="FFC06D"/>
                </a:solidFill>
              </a:rPr>
              <a:t>Réouverture des formations GP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4073896F-026E-66AA-FB7C-4A86F3CF6730}"/>
              </a:ext>
            </a:extLst>
          </p:cNvPr>
          <p:cNvSpPr txBox="1"/>
          <p:nvPr/>
        </p:nvSpPr>
        <p:spPr>
          <a:xfrm>
            <a:off x="6819035" y="2016534"/>
            <a:ext cx="952984" cy="50449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fr-FR" dirty="0">
                <a:solidFill>
                  <a:srgbClr val="B2B2B2"/>
                </a:solidFill>
              </a:rPr>
              <a:t>Octobre 2021</a:t>
            </a:r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3BABE815-F39B-31D0-F9A9-9CC434EFF4EA}"/>
              </a:ext>
            </a:extLst>
          </p:cNvPr>
          <p:cNvCxnSpPr>
            <a:cxnSpLocks/>
          </p:cNvCxnSpPr>
          <p:nvPr/>
        </p:nvCxnSpPr>
        <p:spPr>
          <a:xfrm flipH="1">
            <a:off x="6772428" y="1687458"/>
            <a:ext cx="7882" cy="905715"/>
          </a:xfrm>
          <a:prstGeom prst="line">
            <a:avLst/>
          </a:prstGeom>
          <a:ln>
            <a:solidFill>
              <a:srgbClr val="79B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>
            <a:extLst>
              <a:ext uri="{FF2B5EF4-FFF2-40B4-BE49-F238E27FC236}">
                <a16:creationId xmlns:a16="http://schemas.microsoft.com/office/drawing/2014/main" id="{1E6C0FD5-5A42-0331-4A50-C733A99AD2BB}"/>
              </a:ext>
            </a:extLst>
          </p:cNvPr>
          <p:cNvSpPr txBox="1"/>
          <p:nvPr/>
        </p:nvSpPr>
        <p:spPr>
          <a:xfrm>
            <a:off x="5793363" y="1010701"/>
            <a:ext cx="2644307" cy="81649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fr-FR" sz="2400" dirty="0">
                <a:solidFill>
                  <a:srgbClr val="79BCFF"/>
                </a:solidFill>
              </a:rPr>
              <a:t>VSC « formation »</a:t>
            </a:r>
          </a:p>
        </p:txBody>
      </p:sp>
      <p:sp>
        <p:nvSpPr>
          <p:cNvPr id="3" name="Flèche : droite 2">
            <a:extLst>
              <a:ext uri="{FF2B5EF4-FFF2-40B4-BE49-F238E27FC236}">
                <a16:creationId xmlns:a16="http://schemas.microsoft.com/office/drawing/2014/main" id="{1AE4B11D-6D97-C3C2-A509-58DA7CDDE5B4}"/>
              </a:ext>
            </a:extLst>
          </p:cNvPr>
          <p:cNvSpPr/>
          <p:nvPr/>
        </p:nvSpPr>
        <p:spPr>
          <a:xfrm>
            <a:off x="581747" y="4096376"/>
            <a:ext cx="10605052" cy="2057400"/>
          </a:xfrm>
          <a:prstGeom prst="rightArrow">
            <a:avLst/>
          </a:prstGeom>
          <a:gradFill>
            <a:gsLst>
              <a:gs pos="0">
                <a:srgbClr val="F08700">
                  <a:alpha val="56000"/>
                </a:srgbClr>
              </a:gs>
              <a:gs pos="74000">
                <a:schemeClr val="bg1"/>
              </a:gs>
              <a:gs pos="83000">
                <a:schemeClr val="bg1"/>
              </a:gs>
              <a:gs pos="100000">
                <a:srgbClr val="FFFFFF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4F8F3FFF-4B5C-80B7-9D21-4FCAA3F95BF9}"/>
              </a:ext>
            </a:extLst>
          </p:cNvPr>
          <p:cNvSpPr txBox="1"/>
          <p:nvPr/>
        </p:nvSpPr>
        <p:spPr>
          <a:xfrm>
            <a:off x="-223475" y="5989368"/>
            <a:ext cx="2979147" cy="90571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fr-FR" sz="2400" dirty="0">
                <a:solidFill>
                  <a:srgbClr val="F08700"/>
                </a:solidFill>
              </a:rPr>
              <a:t>Fin du CPF pour les PSC1</a:t>
            </a:r>
          </a:p>
        </p:txBody>
      </p: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6F252731-B280-7F1F-5409-F4B805181DEB}"/>
              </a:ext>
            </a:extLst>
          </p:cNvPr>
          <p:cNvCxnSpPr>
            <a:cxnSpLocks/>
          </p:cNvCxnSpPr>
          <p:nvPr/>
        </p:nvCxnSpPr>
        <p:spPr>
          <a:xfrm flipH="1">
            <a:off x="564849" y="5188643"/>
            <a:ext cx="7882" cy="905715"/>
          </a:xfrm>
          <a:prstGeom prst="line">
            <a:avLst/>
          </a:prstGeom>
          <a:ln>
            <a:solidFill>
              <a:srgbClr val="F087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ZoneTexte 30">
            <a:extLst>
              <a:ext uri="{FF2B5EF4-FFF2-40B4-BE49-F238E27FC236}">
                <a16:creationId xmlns:a16="http://schemas.microsoft.com/office/drawing/2014/main" id="{5BF1C5C5-827E-1469-3583-929868563E7A}"/>
              </a:ext>
            </a:extLst>
          </p:cNvPr>
          <p:cNvSpPr txBox="1"/>
          <p:nvPr/>
        </p:nvSpPr>
        <p:spPr>
          <a:xfrm>
            <a:off x="484096" y="5041722"/>
            <a:ext cx="858095" cy="50449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fr-FR" dirty="0" err="1">
                <a:solidFill>
                  <a:srgbClr val="000000"/>
                </a:solidFill>
              </a:rPr>
              <a:t>Janv</a:t>
            </a:r>
            <a:r>
              <a:rPr lang="fr-FR" dirty="0">
                <a:solidFill>
                  <a:srgbClr val="000000"/>
                </a:solidFill>
              </a:rPr>
              <a:t> 2022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5A3B727F-1B57-2D21-7930-085E39EE5A19}"/>
              </a:ext>
            </a:extLst>
          </p:cNvPr>
          <p:cNvSpPr txBox="1"/>
          <p:nvPr/>
        </p:nvSpPr>
        <p:spPr>
          <a:xfrm>
            <a:off x="7567795" y="4727367"/>
            <a:ext cx="1298873" cy="50449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fr-FR" dirty="0">
                <a:solidFill>
                  <a:srgbClr val="000000"/>
                </a:solidFill>
              </a:rPr>
              <a:t>Novembre 2022</a:t>
            </a:r>
          </a:p>
        </p:txBody>
      </p:sp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8A781982-E033-B2D3-825F-4AB83810F38E}"/>
              </a:ext>
            </a:extLst>
          </p:cNvPr>
          <p:cNvCxnSpPr>
            <a:cxnSpLocks/>
          </p:cNvCxnSpPr>
          <p:nvPr/>
        </p:nvCxnSpPr>
        <p:spPr>
          <a:xfrm flipH="1">
            <a:off x="7603565" y="4364886"/>
            <a:ext cx="7882" cy="905715"/>
          </a:xfrm>
          <a:prstGeom prst="line">
            <a:avLst/>
          </a:prstGeom>
          <a:ln>
            <a:solidFill>
              <a:srgbClr val="004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ZoneTexte 33">
            <a:extLst>
              <a:ext uri="{FF2B5EF4-FFF2-40B4-BE49-F238E27FC236}">
                <a16:creationId xmlns:a16="http://schemas.microsoft.com/office/drawing/2014/main" id="{252BCE35-97D6-7355-0C5C-D78E660798FB}"/>
              </a:ext>
            </a:extLst>
          </p:cNvPr>
          <p:cNvSpPr txBox="1"/>
          <p:nvPr/>
        </p:nvSpPr>
        <p:spPr>
          <a:xfrm>
            <a:off x="6146890" y="3548392"/>
            <a:ext cx="3172807" cy="81649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fr-FR" sz="2400" dirty="0">
                <a:solidFill>
                  <a:srgbClr val="004080"/>
                </a:solidFill>
              </a:rPr>
              <a:t>Recrutement formatrice salariée à temps plein</a:t>
            </a:r>
          </a:p>
        </p:txBody>
      </p: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9359197B-A63A-6FB6-8714-55A98EA154A1}"/>
              </a:ext>
            </a:extLst>
          </p:cNvPr>
          <p:cNvCxnSpPr>
            <a:cxnSpLocks/>
          </p:cNvCxnSpPr>
          <p:nvPr/>
        </p:nvCxnSpPr>
        <p:spPr>
          <a:xfrm flipH="1">
            <a:off x="4870525" y="5188643"/>
            <a:ext cx="7882" cy="905715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ZoneTexte 35">
            <a:extLst>
              <a:ext uri="{FF2B5EF4-FFF2-40B4-BE49-F238E27FC236}">
                <a16:creationId xmlns:a16="http://schemas.microsoft.com/office/drawing/2014/main" id="{BBF1D75B-1794-2268-4A15-A1FD174A5051}"/>
              </a:ext>
            </a:extLst>
          </p:cNvPr>
          <p:cNvSpPr txBox="1"/>
          <p:nvPr/>
        </p:nvSpPr>
        <p:spPr>
          <a:xfrm>
            <a:off x="4770450" y="5093559"/>
            <a:ext cx="858095" cy="50449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fr-FR" dirty="0" err="1">
                <a:solidFill>
                  <a:srgbClr val="000000"/>
                </a:solidFill>
              </a:rPr>
              <a:t>Juill</a:t>
            </a:r>
            <a:r>
              <a:rPr lang="fr-FR" dirty="0">
                <a:solidFill>
                  <a:srgbClr val="000000"/>
                </a:solidFill>
              </a:rPr>
              <a:t> 2022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027986C8-30BE-3822-9F68-30D80BDA6B4A}"/>
              </a:ext>
            </a:extLst>
          </p:cNvPr>
          <p:cNvSpPr txBox="1"/>
          <p:nvPr/>
        </p:nvSpPr>
        <p:spPr>
          <a:xfrm>
            <a:off x="4344522" y="6103316"/>
            <a:ext cx="3502955" cy="4211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fr-FR" sz="2400" dirty="0">
                <a:solidFill>
                  <a:srgbClr val="000000"/>
                </a:solidFill>
              </a:rPr>
              <a:t>Renouvellement agrément</a:t>
            </a:r>
          </a:p>
        </p:txBody>
      </p:sp>
    </p:spTree>
    <p:extLst>
      <p:ext uri="{BB962C8B-B14F-4D97-AF65-F5344CB8AC3E}">
        <p14:creationId xmlns:p14="http://schemas.microsoft.com/office/powerpoint/2010/main" val="3821824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19" grpId="0"/>
      <p:bldP spid="21" grpId="0"/>
      <p:bldP spid="24" grpId="0"/>
      <p:bldP spid="3" grpId="0" animBg="1"/>
      <p:bldP spid="25" grpId="0"/>
      <p:bldP spid="31" grpId="0"/>
      <p:bldP spid="32" grpId="0"/>
      <p:bldP spid="34" grpId="0"/>
      <p:bldP spid="36" grpId="0"/>
      <p:bldP spid="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095545-E306-9643-AE15-F23A2254D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Bilan de la formation</a:t>
            </a:r>
          </a:p>
        </p:txBody>
      </p:sp>
      <p:sp>
        <p:nvSpPr>
          <p:cNvPr id="4" name="Sous-titre 3">
            <a:extLst>
              <a:ext uri="{FF2B5EF4-FFF2-40B4-BE49-F238E27FC236}">
                <a16:creationId xmlns:a16="http://schemas.microsoft.com/office/drawing/2014/main" id="{B328FE41-DA16-2D4E-977E-0BAA0A49C12F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1875489" y="495370"/>
            <a:ext cx="2930191" cy="896550"/>
          </a:xfrm>
        </p:spPr>
        <p:txBody>
          <a:bodyPr/>
          <a:lstStyle/>
          <a:p>
            <a:r>
              <a:rPr lang="fr-FR" dirty="0"/>
              <a:t>Un nombre croissant de formateurs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06F4340-9A9C-3F42-A4EE-E095A14BDC0B}"/>
              </a:ext>
            </a:extLst>
          </p:cNvPr>
          <p:cNvSpPr txBox="1"/>
          <p:nvPr/>
        </p:nvSpPr>
        <p:spPr>
          <a:xfrm>
            <a:off x="4318503" y="-316871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graphicFrame>
        <p:nvGraphicFramePr>
          <p:cNvPr id="10" name="Tableau 9">
            <a:extLst>
              <a:ext uri="{FF2B5EF4-FFF2-40B4-BE49-F238E27FC236}">
                <a16:creationId xmlns:a16="http://schemas.microsoft.com/office/drawing/2014/main" id="{2FA7F8E7-8A2A-914C-B938-785A73F20E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8496674"/>
              </p:ext>
            </p:extLst>
          </p:nvPr>
        </p:nvGraphicFramePr>
        <p:xfrm>
          <a:off x="5882640" y="495370"/>
          <a:ext cx="5647124" cy="569089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65094">
                  <a:extLst>
                    <a:ext uri="{9D8B030D-6E8A-4147-A177-3AD203B41FA5}">
                      <a16:colId xmlns:a16="http://schemas.microsoft.com/office/drawing/2014/main" val="1316836115"/>
                    </a:ext>
                  </a:extLst>
                </a:gridCol>
                <a:gridCol w="1065094">
                  <a:extLst>
                    <a:ext uri="{9D8B030D-6E8A-4147-A177-3AD203B41FA5}">
                      <a16:colId xmlns:a16="http://schemas.microsoft.com/office/drawing/2014/main" val="1797389911"/>
                    </a:ext>
                  </a:extLst>
                </a:gridCol>
                <a:gridCol w="1172312">
                  <a:extLst>
                    <a:ext uri="{9D8B030D-6E8A-4147-A177-3AD203B41FA5}">
                      <a16:colId xmlns:a16="http://schemas.microsoft.com/office/drawing/2014/main" val="1652154970"/>
                    </a:ext>
                  </a:extLst>
                </a:gridCol>
                <a:gridCol w="1172312">
                  <a:extLst>
                    <a:ext uri="{9D8B030D-6E8A-4147-A177-3AD203B41FA5}">
                      <a16:colId xmlns:a16="http://schemas.microsoft.com/office/drawing/2014/main" val="3493472128"/>
                    </a:ext>
                  </a:extLst>
                </a:gridCol>
                <a:gridCol w="1172312">
                  <a:extLst>
                    <a:ext uri="{9D8B030D-6E8A-4147-A177-3AD203B41FA5}">
                      <a16:colId xmlns:a16="http://schemas.microsoft.com/office/drawing/2014/main" val="3731470065"/>
                    </a:ext>
                  </a:extLst>
                </a:gridCol>
              </a:tblGrid>
              <a:tr h="454306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UE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2020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2019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39715668"/>
                  </a:ext>
                </a:extLst>
              </a:tr>
              <a:tr h="581470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004080"/>
                          </a:solidFill>
                        </a:rPr>
                        <a:t>I-GQS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rgbClr val="004080"/>
                          </a:solidFill>
                        </a:rPr>
                        <a:t>59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>
                          <a:solidFill>
                            <a:srgbClr val="004080"/>
                          </a:solidFill>
                        </a:rPr>
                        <a:t>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>
                          <a:solidFill>
                            <a:srgbClr val="004080"/>
                          </a:solidFill>
                        </a:rPr>
                        <a:t>32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solidFill>
                            <a:srgbClr val="004080"/>
                          </a:solidFill>
                        </a:rPr>
                        <a:t>18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41835856"/>
                  </a:ext>
                </a:extLst>
              </a:tr>
              <a:tr h="581470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004080"/>
                          </a:solidFill>
                        </a:rPr>
                        <a:t>F PSC1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rgbClr val="004080"/>
                          </a:solidFill>
                        </a:rPr>
                        <a:t>47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>
                          <a:solidFill>
                            <a:srgbClr val="004080"/>
                          </a:solidFill>
                        </a:rPr>
                        <a:t>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>
                          <a:solidFill>
                            <a:srgbClr val="004080"/>
                          </a:solidFill>
                        </a:rPr>
                        <a:t>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solidFill>
                            <a:srgbClr val="004080"/>
                          </a:solidFill>
                        </a:rPr>
                        <a:t>16</a:t>
                      </a:r>
                      <a:endParaRPr lang="fr-FR" sz="18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59937676"/>
                  </a:ext>
                </a:extLst>
              </a:tr>
              <a:tr h="581470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004080"/>
                          </a:solidFill>
                        </a:rPr>
                        <a:t>F SST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rgbClr val="004080"/>
                          </a:solidFill>
                        </a:rPr>
                        <a:t>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>
                          <a:solidFill>
                            <a:srgbClr val="004080"/>
                          </a:solidFill>
                        </a:rPr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>
                          <a:solidFill>
                            <a:srgbClr val="004080"/>
                          </a:solidFill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solidFill>
                            <a:srgbClr val="004080"/>
                          </a:solidFill>
                        </a:rPr>
                        <a:t>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55851935"/>
                  </a:ext>
                </a:extLst>
              </a:tr>
              <a:tr h="581470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004080"/>
                          </a:solidFill>
                        </a:rPr>
                        <a:t>F PSE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rgbClr val="004080"/>
                          </a:solidFill>
                        </a:rPr>
                        <a:t>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>
                          <a:solidFill>
                            <a:srgbClr val="004080"/>
                          </a:solidFill>
                        </a:rPr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>
                          <a:solidFill>
                            <a:srgbClr val="004080"/>
                          </a:solidFill>
                        </a:rPr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solidFill>
                            <a:srgbClr val="004080"/>
                          </a:solidFill>
                        </a:rPr>
                        <a:t>7</a:t>
                      </a:r>
                      <a:endParaRPr lang="fr-FR" sz="1800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05810795"/>
                  </a:ext>
                </a:extLst>
              </a:tr>
              <a:tr h="581470">
                <a:tc>
                  <a:txBody>
                    <a:bodyPr/>
                    <a:lstStyle/>
                    <a:p>
                      <a:pPr algn="ctr"/>
                      <a:r>
                        <a:rPr lang="fr-FR" dirty="0" err="1">
                          <a:solidFill>
                            <a:srgbClr val="004080"/>
                          </a:solidFill>
                        </a:rPr>
                        <a:t>FdF</a:t>
                      </a:r>
                      <a:endParaRPr lang="fr-FR" dirty="0">
                        <a:solidFill>
                          <a:srgbClr val="00408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rgbClr val="004080"/>
                          </a:solidFill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>
                          <a:solidFill>
                            <a:srgbClr val="004080"/>
                          </a:solidFill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>
                          <a:solidFill>
                            <a:srgbClr val="004080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solidFill>
                            <a:srgbClr val="004080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31002412"/>
                  </a:ext>
                </a:extLst>
              </a:tr>
              <a:tr h="581470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004080"/>
                          </a:solidFill>
                        </a:rPr>
                        <a:t>CEAF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rgbClr val="004080"/>
                          </a:solidFill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>
                          <a:solidFill>
                            <a:srgbClr val="004080"/>
                          </a:solidFill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>
                          <a:solidFill>
                            <a:srgbClr val="004080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solidFill>
                            <a:srgbClr val="004080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13920333"/>
                  </a:ext>
                </a:extLst>
              </a:tr>
              <a:tr h="581470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004080"/>
                          </a:solidFill>
                        </a:rPr>
                        <a:t>BNSSA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rgbClr val="004080"/>
                          </a:solidFill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>
                          <a:solidFill>
                            <a:srgbClr val="004080"/>
                          </a:solidFill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>
                          <a:solidFill>
                            <a:srgbClr val="004080"/>
                          </a:solidFill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solidFill>
                            <a:srgbClr val="004080"/>
                          </a:solidFill>
                        </a:rPr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35549930"/>
                  </a:ext>
                </a:extLst>
              </a:tr>
              <a:tr h="581470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004080"/>
                          </a:solidFill>
                        </a:rPr>
                        <a:t>AEP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rgbClr val="004080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>
                          <a:solidFill>
                            <a:srgbClr val="004080"/>
                          </a:solidFill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>
                          <a:solidFill>
                            <a:srgbClr val="004080"/>
                          </a:solidFill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solidFill>
                            <a:srgbClr val="004080"/>
                          </a:solidFill>
                        </a:rPr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58982022"/>
                  </a:ext>
                </a:extLst>
              </a:tr>
              <a:tr h="581933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TOTAL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chemeClr val="bg1"/>
                          </a:solidFill>
                        </a:rPr>
                        <a:t>61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chemeClr val="bg1"/>
                          </a:solidFill>
                        </a:rPr>
                        <a:t>39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chemeClr val="bg1"/>
                          </a:solidFill>
                        </a:rPr>
                        <a:t>35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18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73009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6609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9953E5-D341-1E43-A97C-18EC1CBFB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Bilan de la formation</a:t>
            </a:r>
          </a:p>
        </p:txBody>
      </p:sp>
      <p:sp>
        <p:nvSpPr>
          <p:cNvPr id="4" name="Sous-titre 3">
            <a:extLst>
              <a:ext uri="{FF2B5EF4-FFF2-40B4-BE49-F238E27FC236}">
                <a16:creationId xmlns:a16="http://schemas.microsoft.com/office/drawing/2014/main" id="{2D5BAD03-0F64-8148-B6B7-9AC976A28E8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fr-FR" dirty="0"/>
              <a:t>L’activité en 2020 et 2021</a:t>
            </a:r>
          </a:p>
        </p:txBody>
      </p:sp>
      <p:graphicFrame>
        <p:nvGraphicFramePr>
          <p:cNvPr id="10" name="Tableau 9">
            <a:extLst>
              <a:ext uri="{FF2B5EF4-FFF2-40B4-BE49-F238E27FC236}">
                <a16:creationId xmlns:a16="http://schemas.microsoft.com/office/drawing/2014/main" id="{2E000FCB-3E87-6E49-8FCE-4CF46E5CD1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8532270"/>
              </p:ext>
            </p:extLst>
          </p:nvPr>
        </p:nvGraphicFramePr>
        <p:xfrm>
          <a:off x="372764" y="1010701"/>
          <a:ext cx="7987690" cy="566601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817476">
                  <a:extLst>
                    <a:ext uri="{9D8B030D-6E8A-4147-A177-3AD203B41FA5}">
                      <a16:colId xmlns:a16="http://schemas.microsoft.com/office/drawing/2014/main" val="1316836115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1665886525"/>
                    </a:ext>
                  </a:extLst>
                </a:gridCol>
                <a:gridCol w="1046480">
                  <a:extLst>
                    <a:ext uri="{9D8B030D-6E8A-4147-A177-3AD203B41FA5}">
                      <a16:colId xmlns:a16="http://schemas.microsoft.com/office/drawing/2014/main" val="3015848735"/>
                    </a:ext>
                  </a:extLst>
                </a:gridCol>
                <a:gridCol w="1056640">
                  <a:extLst>
                    <a:ext uri="{9D8B030D-6E8A-4147-A177-3AD203B41FA5}">
                      <a16:colId xmlns:a16="http://schemas.microsoft.com/office/drawing/2014/main" val="147740663"/>
                    </a:ext>
                  </a:extLst>
                </a:gridCol>
                <a:gridCol w="1028659">
                  <a:extLst>
                    <a:ext uri="{9D8B030D-6E8A-4147-A177-3AD203B41FA5}">
                      <a16:colId xmlns:a16="http://schemas.microsoft.com/office/drawing/2014/main" val="3731470065"/>
                    </a:ext>
                  </a:extLst>
                </a:gridCol>
                <a:gridCol w="1032595">
                  <a:extLst>
                    <a:ext uri="{9D8B030D-6E8A-4147-A177-3AD203B41FA5}">
                      <a16:colId xmlns:a16="http://schemas.microsoft.com/office/drawing/2014/main" val="3397582269"/>
                    </a:ext>
                  </a:extLst>
                </a:gridCol>
              </a:tblGrid>
              <a:tr h="216118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Sessions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2020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2019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2018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39715668"/>
                  </a:ext>
                </a:extLst>
              </a:tr>
              <a:tr h="392174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004080"/>
                          </a:solidFill>
                        </a:rPr>
                        <a:t>GQS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>
                          <a:solidFill>
                            <a:srgbClr val="004080"/>
                          </a:solidFill>
                        </a:rPr>
                        <a:t>28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>
                          <a:solidFill>
                            <a:srgbClr val="004080"/>
                          </a:solidFill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>
                          <a:solidFill>
                            <a:srgbClr val="004080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004080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004080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41835856"/>
                  </a:ext>
                </a:extLst>
              </a:tr>
              <a:tr h="392174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004080"/>
                          </a:solidFill>
                        </a:rPr>
                        <a:t>Enfants/nourrissons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>
                          <a:solidFill>
                            <a:srgbClr val="004080"/>
                          </a:solidFill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>
                          <a:solidFill>
                            <a:srgbClr val="004080"/>
                          </a:solidFill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>
                          <a:solidFill>
                            <a:srgbClr val="004080"/>
                          </a:solidFill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004080"/>
                          </a:solidFill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004080"/>
                          </a:solidFill>
                        </a:rPr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97626770"/>
                  </a:ext>
                </a:extLst>
              </a:tr>
              <a:tr h="392174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004080"/>
                          </a:solidFill>
                        </a:rPr>
                        <a:t>PSC1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>
                          <a:solidFill>
                            <a:srgbClr val="004080"/>
                          </a:solidFill>
                        </a:rPr>
                        <a:t>397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>
                          <a:solidFill>
                            <a:srgbClr val="004080"/>
                          </a:solidFill>
                        </a:rPr>
                        <a:t>155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>
                          <a:solidFill>
                            <a:srgbClr val="004080"/>
                          </a:solidFill>
                        </a:rPr>
                        <a:t>66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004080"/>
                          </a:solidFill>
                        </a:rPr>
                        <a:t>20</a:t>
                      </a:r>
                      <a:endParaRPr lang="fr-FR" dirty="0">
                        <a:solidFill>
                          <a:schemeClr val="accent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004080"/>
                          </a:solidFill>
                        </a:rPr>
                        <a:t>45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59937676"/>
                  </a:ext>
                </a:extLst>
              </a:tr>
              <a:tr h="392174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004080"/>
                          </a:solidFill>
                        </a:rPr>
                        <a:t>SST/MAC SST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>
                          <a:solidFill>
                            <a:srgbClr val="004080"/>
                          </a:solidFill>
                        </a:rPr>
                        <a:t>29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>
                          <a:solidFill>
                            <a:srgbClr val="004080"/>
                          </a:solidFill>
                        </a:rPr>
                        <a:t>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>
                          <a:solidFill>
                            <a:srgbClr val="004080"/>
                          </a:solidFill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>
                          <a:solidFill>
                            <a:srgbClr val="004080"/>
                          </a:solidFill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004080"/>
                          </a:solidFill>
                        </a:rPr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47236578"/>
                  </a:ext>
                </a:extLst>
              </a:tr>
              <a:tr h="392174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004080"/>
                          </a:solidFill>
                        </a:rPr>
                        <a:t>FI PSE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>
                          <a:solidFill>
                            <a:srgbClr val="004080"/>
                          </a:solidFill>
                        </a:rPr>
                        <a:t>33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>
                          <a:solidFill>
                            <a:srgbClr val="004080"/>
                          </a:solidFill>
                        </a:rPr>
                        <a:t>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>
                          <a:solidFill>
                            <a:srgbClr val="004080"/>
                          </a:solidFill>
                        </a:rPr>
                        <a:t>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004080"/>
                          </a:solidFill>
                        </a:rPr>
                        <a:t>3</a:t>
                      </a:r>
                      <a:endParaRPr lang="fr-FR" sz="1400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004080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05810795"/>
                  </a:ext>
                </a:extLst>
              </a:tr>
              <a:tr h="392174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004080"/>
                          </a:solidFill>
                        </a:rPr>
                        <a:t>FI PSE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>
                          <a:solidFill>
                            <a:srgbClr val="004080"/>
                          </a:solidFill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>
                          <a:solidFill>
                            <a:srgbClr val="004080"/>
                          </a:solidFill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>
                          <a:solidFill>
                            <a:srgbClr val="004080"/>
                          </a:solidFill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004080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004080"/>
                          </a:solidFill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31002412"/>
                  </a:ext>
                </a:extLst>
              </a:tr>
              <a:tr h="392174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004080"/>
                          </a:solidFill>
                        </a:rPr>
                        <a:t>FC PSE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>
                          <a:solidFill>
                            <a:srgbClr val="004080"/>
                          </a:solidFill>
                        </a:rPr>
                        <a:t>33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>
                          <a:solidFill>
                            <a:srgbClr val="004080"/>
                          </a:solidFill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>
                          <a:solidFill>
                            <a:srgbClr val="004080"/>
                          </a:solidFill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004080"/>
                          </a:solidFill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004080"/>
                          </a:solidFill>
                        </a:rPr>
                        <a:t>11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13920333"/>
                  </a:ext>
                </a:extLst>
              </a:tr>
              <a:tr h="392174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004080"/>
                          </a:solidFill>
                        </a:rPr>
                        <a:t>BNSSA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>
                          <a:solidFill>
                            <a:srgbClr val="004080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>
                          <a:solidFill>
                            <a:srgbClr val="004080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>
                          <a:solidFill>
                            <a:srgbClr val="004080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004080"/>
                          </a:solidFill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004080"/>
                          </a:solidFill>
                        </a:rPr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01728492"/>
                  </a:ext>
                </a:extLst>
              </a:tr>
              <a:tr h="392174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004080"/>
                          </a:solidFill>
                        </a:rPr>
                        <a:t>EPI / </a:t>
                      </a:r>
                      <a:r>
                        <a:rPr lang="fr-FR" dirty="0" err="1">
                          <a:solidFill>
                            <a:srgbClr val="004080"/>
                          </a:solidFill>
                        </a:rPr>
                        <a:t>Mext</a:t>
                      </a:r>
                      <a:r>
                        <a:rPr lang="fr-FR" dirty="0">
                          <a:solidFill>
                            <a:srgbClr val="004080"/>
                          </a:solidFill>
                        </a:rPr>
                        <a:t> / </a:t>
                      </a:r>
                      <a:r>
                        <a:rPr lang="fr-FR" dirty="0" err="1">
                          <a:solidFill>
                            <a:srgbClr val="004080"/>
                          </a:solidFill>
                        </a:rPr>
                        <a:t>évac</a:t>
                      </a:r>
                      <a:endParaRPr lang="fr-FR" dirty="0">
                        <a:solidFill>
                          <a:srgbClr val="00408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>
                          <a:solidFill>
                            <a:srgbClr val="004080"/>
                          </a:solidFill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>
                          <a:solidFill>
                            <a:srgbClr val="004080"/>
                          </a:solidFill>
                        </a:rPr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>
                          <a:solidFill>
                            <a:srgbClr val="004080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004080"/>
                          </a:solidFill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004080"/>
                          </a:solidFill>
                        </a:rPr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64597677"/>
                  </a:ext>
                </a:extLst>
              </a:tr>
              <a:tr h="502724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004080"/>
                          </a:solidFill>
                        </a:rPr>
                        <a:t>FI PICF / PAE PSC / PAE PS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>
                          <a:solidFill>
                            <a:srgbClr val="004080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>
                          <a:solidFill>
                            <a:srgbClr val="004080"/>
                          </a:solidFill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>
                          <a:solidFill>
                            <a:srgbClr val="004080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004080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004080"/>
                          </a:solidFill>
                        </a:rPr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54273688"/>
                  </a:ext>
                </a:extLst>
              </a:tr>
              <a:tr h="392174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004080"/>
                          </a:solidFill>
                        </a:rPr>
                        <a:t>FC PAE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>
                          <a:solidFill>
                            <a:srgbClr val="004080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>
                          <a:solidFill>
                            <a:srgbClr val="004080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>
                          <a:solidFill>
                            <a:srgbClr val="004080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004080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004080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58706840"/>
                  </a:ext>
                </a:extLst>
              </a:tr>
              <a:tr h="392174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004080"/>
                          </a:solidFill>
                        </a:rPr>
                        <a:t>IGQS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>
                          <a:solidFill>
                            <a:srgbClr val="004080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>
                          <a:solidFill>
                            <a:srgbClr val="004080"/>
                          </a:solidFill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>
                          <a:solidFill>
                            <a:srgbClr val="004080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>
                        <a:solidFill>
                          <a:srgbClr val="00408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>
                        <a:solidFill>
                          <a:srgbClr val="00408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60006765"/>
                  </a:ext>
                </a:extLst>
              </a:tr>
              <a:tr h="392174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Nombre de stagiaires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4100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2500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1089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258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457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7300974"/>
                  </a:ext>
                </a:extLst>
              </a:tr>
            </a:tbl>
          </a:graphicData>
        </a:graphic>
      </p:graphicFrame>
      <p:pic>
        <p:nvPicPr>
          <p:cNvPr id="19" name="Image 18">
            <a:extLst>
              <a:ext uri="{FF2B5EF4-FFF2-40B4-BE49-F238E27FC236}">
                <a16:creationId xmlns:a16="http://schemas.microsoft.com/office/drawing/2014/main" id="{7A4B2D59-CA28-1345-8712-6FC918436F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455" y="1680991"/>
            <a:ext cx="3751396" cy="2809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483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4207FC-9799-4ADD-920F-116D44D91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Bilan de la formation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E8B912D-4011-42A8-A3A9-C5734096A7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614" y="1288947"/>
            <a:ext cx="2450592" cy="1443640"/>
          </a:xfrm>
        </p:spPr>
        <p:txBody>
          <a:bodyPr>
            <a:normAutofit/>
          </a:bodyPr>
          <a:lstStyle/>
          <a:p>
            <a:r>
              <a:rPr lang="fr-FR" dirty="0"/>
              <a:t>Refonte de la formation SPS</a:t>
            </a:r>
          </a:p>
        </p:txBody>
      </p:sp>
      <p:sp>
        <p:nvSpPr>
          <p:cNvPr id="4" name="Sous-titre 3">
            <a:extLst>
              <a:ext uri="{FF2B5EF4-FFF2-40B4-BE49-F238E27FC236}">
                <a16:creationId xmlns:a16="http://schemas.microsoft.com/office/drawing/2014/main" id="{A1A5214C-7669-4B68-9CD3-32E7549F0FD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fr-FR" dirty="0"/>
              <a:t>Les formations internes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7D99B76-9005-8EAB-5685-CF905BF31874}"/>
              </a:ext>
            </a:extLst>
          </p:cNvPr>
          <p:cNvSpPr txBox="1"/>
          <p:nvPr/>
        </p:nvSpPr>
        <p:spPr>
          <a:xfrm>
            <a:off x="490654" y="4148254"/>
            <a:ext cx="2187552" cy="201837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p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BA6CF0BC-4A95-753A-3A18-7FFD3592B0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614" y="1510474"/>
            <a:ext cx="1438895" cy="1918526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86B18DAD-6A8D-44B9-4517-C1FCD6D019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30" y="2380837"/>
            <a:ext cx="2514600" cy="3352800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FEFC73AA-6675-3567-4567-2DD6F4B537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299" y="543952"/>
            <a:ext cx="3911507" cy="2933630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22CCCBE8-7527-BC8E-629E-078383BFAAF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6834" y="1010701"/>
            <a:ext cx="2558036" cy="1918527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FFCEF6C3-A590-B969-174B-8619A887243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614" y="3759200"/>
            <a:ext cx="3982720" cy="2987040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1014132F-C474-ECF2-6FD9-6B9D2324E12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800" y="3652884"/>
            <a:ext cx="4064619" cy="270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005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4207FC-9799-4ADD-920F-116D44D91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Bilan de la formation</a:t>
            </a:r>
          </a:p>
        </p:txBody>
      </p:sp>
      <p:sp>
        <p:nvSpPr>
          <p:cNvPr id="4" name="Sous-titre 3">
            <a:extLst>
              <a:ext uri="{FF2B5EF4-FFF2-40B4-BE49-F238E27FC236}">
                <a16:creationId xmlns:a16="http://schemas.microsoft.com/office/drawing/2014/main" id="{A1A5214C-7669-4B68-9CD3-32E7549F0FD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fr-FR" dirty="0"/>
              <a:t>Un tournant pour le BNSSA</a:t>
            </a:r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A2976B64-2F05-443A-9D5A-31DD6A84BF0F}"/>
              </a:ext>
            </a:extLst>
          </p:cNvPr>
          <p:cNvSpPr txBox="1">
            <a:spLocks/>
          </p:cNvSpPr>
          <p:nvPr/>
        </p:nvSpPr>
        <p:spPr>
          <a:xfrm>
            <a:off x="600212" y="1565910"/>
            <a:ext cx="4032748" cy="1443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8775" indent="-35877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08700"/>
              </a:buClr>
              <a:buFontTx/>
              <a:buBlip>
                <a:blip r:embed="rId3"/>
              </a:buBlip>
              <a:defRPr sz="2400" kern="1200">
                <a:solidFill>
                  <a:srgbClr val="004080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804863" indent="-3476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08700"/>
              </a:buClr>
              <a:buFontTx/>
              <a:buBlip>
                <a:blip r:embed="rId3"/>
              </a:buBlip>
              <a:defRPr sz="2000" kern="1200">
                <a:solidFill>
                  <a:srgbClr val="004080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252538" indent="-3381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08700"/>
              </a:buClr>
              <a:buFontTx/>
              <a:buBlip>
                <a:blip r:embed="rId3"/>
              </a:buBlip>
              <a:defRPr sz="1800" kern="1200">
                <a:solidFill>
                  <a:srgbClr val="004080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98625" indent="-3270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08700"/>
              </a:buClr>
              <a:buFontTx/>
              <a:buBlip>
                <a:blip r:embed="rId3"/>
              </a:buBlip>
              <a:defRPr sz="1600" kern="1200">
                <a:solidFill>
                  <a:srgbClr val="004080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155825" indent="-3270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08700"/>
              </a:buClr>
              <a:buFontTx/>
              <a:buBlip>
                <a:blip r:embed="rId3"/>
              </a:buBlip>
              <a:defRPr sz="1600" kern="1200">
                <a:solidFill>
                  <a:srgbClr val="004080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Une session sept – </a:t>
            </a:r>
            <a:r>
              <a:rPr lang="fr-FR" dirty="0" err="1"/>
              <a:t>déc</a:t>
            </a:r>
            <a:r>
              <a:rPr lang="fr-FR" dirty="0"/>
              <a:t> 2022 au-delà des attentes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D765A9F8-6EEE-A7F4-77DE-E6355747117F}"/>
              </a:ext>
            </a:extLst>
          </p:cNvPr>
          <p:cNvSpPr txBox="1"/>
          <p:nvPr/>
        </p:nvSpPr>
        <p:spPr>
          <a:xfrm>
            <a:off x="926275" y="3525868"/>
            <a:ext cx="2850078" cy="18655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pré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790FCDC-8BA1-52FC-A72D-7727A19353BA}"/>
              </a:ext>
            </a:extLst>
          </p:cNvPr>
          <p:cNvSpPr txBox="1">
            <a:spLocks/>
          </p:cNvSpPr>
          <p:nvPr/>
        </p:nvSpPr>
        <p:spPr>
          <a:xfrm>
            <a:off x="600212" y="3126631"/>
            <a:ext cx="3719918" cy="1443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8775" indent="-35877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08700"/>
              </a:buClr>
              <a:buFontTx/>
              <a:buBlip>
                <a:blip r:embed="rId3"/>
              </a:buBlip>
              <a:defRPr sz="2400" kern="1200">
                <a:solidFill>
                  <a:srgbClr val="004080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804863" indent="-3476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08700"/>
              </a:buClr>
              <a:buFontTx/>
              <a:buBlip>
                <a:blip r:embed="rId3"/>
              </a:buBlip>
              <a:defRPr sz="2000" kern="1200">
                <a:solidFill>
                  <a:srgbClr val="004080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252538" indent="-3381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08700"/>
              </a:buClr>
              <a:buFontTx/>
              <a:buBlip>
                <a:blip r:embed="rId3"/>
              </a:buBlip>
              <a:defRPr sz="1800" kern="1200">
                <a:solidFill>
                  <a:srgbClr val="004080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98625" indent="-3270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08700"/>
              </a:buClr>
              <a:buFontTx/>
              <a:buBlip>
                <a:blip r:embed="rId3"/>
              </a:buBlip>
              <a:defRPr sz="1600" kern="1200">
                <a:solidFill>
                  <a:srgbClr val="004080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155825" indent="-3270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08700"/>
              </a:buClr>
              <a:buFontTx/>
              <a:buBlip>
                <a:blip r:embed="rId3"/>
              </a:buBlip>
              <a:defRPr sz="1600" kern="1200">
                <a:solidFill>
                  <a:srgbClr val="004080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3 formateurs mobilisés à chaque séance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756ADD18-EC84-0DD3-8CDD-0A40F7B311FA}"/>
              </a:ext>
            </a:extLst>
          </p:cNvPr>
          <p:cNvSpPr txBox="1">
            <a:spLocks/>
          </p:cNvSpPr>
          <p:nvPr/>
        </p:nvSpPr>
        <p:spPr>
          <a:xfrm>
            <a:off x="600212" y="4570271"/>
            <a:ext cx="4103868" cy="1443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8775" indent="-35877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08700"/>
              </a:buClr>
              <a:buFontTx/>
              <a:buBlip>
                <a:blip r:embed="rId3"/>
              </a:buBlip>
              <a:defRPr sz="2400" kern="1200">
                <a:solidFill>
                  <a:srgbClr val="004080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804863" indent="-3476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08700"/>
              </a:buClr>
              <a:buFontTx/>
              <a:buBlip>
                <a:blip r:embed="rId3"/>
              </a:buBlip>
              <a:defRPr sz="2000" kern="1200">
                <a:solidFill>
                  <a:srgbClr val="004080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252538" indent="-3381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08700"/>
              </a:buClr>
              <a:buFontTx/>
              <a:buBlip>
                <a:blip r:embed="rId3"/>
              </a:buBlip>
              <a:defRPr sz="1800" kern="1200">
                <a:solidFill>
                  <a:srgbClr val="004080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98625" indent="-3270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08700"/>
              </a:buClr>
              <a:buFontTx/>
              <a:buBlip>
                <a:blip r:embed="rId3"/>
              </a:buBlip>
              <a:defRPr sz="1600" kern="1200">
                <a:solidFill>
                  <a:srgbClr val="004080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155825" indent="-3270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08700"/>
              </a:buClr>
              <a:buFontTx/>
              <a:buBlip>
                <a:blip r:embed="rId3"/>
              </a:buBlip>
              <a:defRPr sz="1600" kern="1200">
                <a:solidFill>
                  <a:srgbClr val="004080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20 inscrits en FI et 6 en FC</a:t>
            </a:r>
          </a:p>
        </p:txBody>
      </p:sp>
      <p:pic>
        <p:nvPicPr>
          <p:cNvPr id="9" name="Espace réservé du contenu 8">
            <a:extLst>
              <a:ext uri="{FF2B5EF4-FFF2-40B4-BE49-F238E27FC236}">
                <a16:creationId xmlns:a16="http://schemas.microsoft.com/office/drawing/2014/main" id="{188A60E3-97F0-81FF-B5E5-4EE426C687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193" y="1788439"/>
            <a:ext cx="3081867" cy="4622802"/>
          </a:xfr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B3924FFE-CF65-6277-6151-9ABF964D432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294" y="698150"/>
            <a:ext cx="3081867" cy="462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666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4207FC-9799-4ADD-920F-116D44D91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Bilan de la formation</a:t>
            </a:r>
          </a:p>
        </p:txBody>
      </p:sp>
      <p:sp>
        <p:nvSpPr>
          <p:cNvPr id="4" name="Sous-titre 3">
            <a:extLst>
              <a:ext uri="{FF2B5EF4-FFF2-40B4-BE49-F238E27FC236}">
                <a16:creationId xmlns:a16="http://schemas.microsoft.com/office/drawing/2014/main" id="{A1A5214C-7669-4B68-9CD3-32E7549F0FD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fr-FR" dirty="0"/>
              <a:t>Formation Professionnelle</a:t>
            </a:r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A2976B64-2F05-443A-9D5A-31DD6A84BF0F}"/>
              </a:ext>
            </a:extLst>
          </p:cNvPr>
          <p:cNvSpPr txBox="1">
            <a:spLocks/>
          </p:cNvSpPr>
          <p:nvPr/>
        </p:nvSpPr>
        <p:spPr>
          <a:xfrm>
            <a:off x="600212" y="1565910"/>
            <a:ext cx="3719918" cy="1443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8775" indent="-35877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08700"/>
              </a:buClr>
              <a:buFontTx/>
              <a:buBlip>
                <a:blip r:embed="rId3"/>
              </a:buBlip>
              <a:defRPr sz="2400" kern="1200">
                <a:solidFill>
                  <a:srgbClr val="004080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804863" indent="-3476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08700"/>
              </a:buClr>
              <a:buFontTx/>
              <a:buBlip>
                <a:blip r:embed="rId3"/>
              </a:buBlip>
              <a:defRPr sz="2000" kern="1200">
                <a:solidFill>
                  <a:srgbClr val="004080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252538" indent="-3381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08700"/>
              </a:buClr>
              <a:buFontTx/>
              <a:buBlip>
                <a:blip r:embed="rId3"/>
              </a:buBlip>
              <a:defRPr sz="1800" kern="1200">
                <a:solidFill>
                  <a:srgbClr val="004080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98625" indent="-3270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08700"/>
              </a:buClr>
              <a:buFontTx/>
              <a:buBlip>
                <a:blip r:embed="rId3"/>
              </a:buBlip>
              <a:defRPr sz="1600" kern="1200">
                <a:solidFill>
                  <a:srgbClr val="004080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155825" indent="-3270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08700"/>
              </a:buClr>
              <a:buFontTx/>
              <a:buBlip>
                <a:blip r:embed="rId3"/>
              </a:buBlip>
              <a:defRPr sz="1600" kern="1200">
                <a:solidFill>
                  <a:srgbClr val="004080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D765A9F8-6EEE-A7F4-77DE-E6355747117F}"/>
              </a:ext>
            </a:extLst>
          </p:cNvPr>
          <p:cNvSpPr txBox="1"/>
          <p:nvPr/>
        </p:nvSpPr>
        <p:spPr>
          <a:xfrm>
            <a:off x="926275" y="3525868"/>
            <a:ext cx="2850078" cy="18655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pré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968D7367-73D1-7DE2-E77C-7844BDED02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0097" y="1784692"/>
            <a:ext cx="2471943" cy="4696691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FFF756DE-2BE2-2B77-BDEF-AF2193AE5AC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9625" y="679522"/>
            <a:ext cx="2886338" cy="3848450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E777DB25-D0FC-1F64-63F6-D6832F18866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362" y="1451386"/>
            <a:ext cx="3433324" cy="3429000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CE8808F-B88F-6DDE-8F77-6FB6314F3627}"/>
              </a:ext>
            </a:extLst>
          </p:cNvPr>
          <p:cNvSpPr txBox="1">
            <a:spLocks/>
          </p:cNvSpPr>
          <p:nvPr/>
        </p:nvSpPr>
        <p:spPr>
          <a:xfrm>
            <a:off x="408236" y="5406614"/>
            <a:ext cx="5403283" cy="11310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8775" indent="-35877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08700"/>
              </a:buClr>
              <a:buFontTx/>
              <a:buBlip>
                <a:blip r:embed="rId3"/>
              </a:buBlip>
              <a:defRPr sz="2400" kern="1200">
                <a:solidFill>
                  <a:srgbClr val="004080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804863" indent="-3476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08700"/>
              </a:buClr>
              <a:buFontTx/>
              <a:buBlip>
                <a:blip r:embed="rId3"/>
              </a:buBlip>
              <a:defRPr sz="2000" kern="1200">
                <a:solidFill>
                  <a:srgbClr val="004080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252538" indent="-3381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08700"/>
              </a:buClr>
              <a:buFontTx/>
              <a:buBlip>
                <a:blip r:embed="rId3"/>
              </a:buBlip>
              <a:defRPr sz="1800" kern="1200">
                <a:solidFill>
                  <a:srgbClr val="004080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98625" indent="-3270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08700"/>
              </a:buClr>
              <a:buFontTx/>
              <a:buBlip>
                <a:blip r:embed="rId3"/>
              </a:buBlip>
              <a:defRPr sz="1600" kern="1200">
                <a:solidFill>
                  <a:srgbClr val="004080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155825" indent="-3270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08700"/>
              </a:buClr>
              <a:buFontTx/>
              <a:buBlip>
                <a:blip r:embed="rId3"/>
              </a:buBlip>
              <a:defRPr sz="1600" kern="1200">
                <a:solidFill>
                  <a:srgbClr val="004080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Multiplication des demandes en SST + PSE! (Luxant)</a:t>
            </a:r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39086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4207FC-9799-4ADD-920F-116D44D91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Bilan de la formation</a:t>
            </a:r>
          </a:p>
        </p:txBody>
      </p:sp>
      <p:sp>
        <p:nvSpPr>
          <p:cNvPr id="4" name="Sous-titre 3">
            <a:extLst>
              <a:ext uri="{FF2B5EF4-FFF2-40B4-BE49-F238E27FC236}">
                <a16:creationId xmlns:a16="http://schemas.microsoft.com/office/drawing/2014/main" id="{A1A5214C-7669-4B68-9CD3-32E7549F0FDB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1875489" y="495370"/>
            <a:ext cx="8904271" cy="479990"/>
          </a:xfrm>
        </p:spPr>
        <p:txBody>
          <a:bodyPr/>
          <a:lstStyle/>
          <a:p>
            <a:r>
              <a:rPr lang="fr-FR" dirty="0"/>
              <a:t>Renforcement des actions auprès des scolaires et du très jeune public </a:t>
            </a:r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A2976B64-2F05-443A-9D5A-31DD6A84BF0F}"/>
              </a:ext>
            </a:extLst>
          </p:cNvPr>
          <p:cNvSpPr txBox="1">
            <a:spLocks/>
          </p:cNvSpPr>
          <p:nvPr/>
        </p:nvSpPr>
        <p:spPr>
          <a:xfrm>
            <a:off x="600212" y="1565910"/>
            <a:ext cx="3719918" cy="1443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8775" indent="-35877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08700"/>
              </a:buClr>
              <a:buFontTx/>
              <a:buBlip>
                <a:blip r:embed="rId3"/>
              </a:buBlip>
              <a:defRPr sz="2400" kern="1200">
                <a:solidFill>
                  <a:srgbClr val="004080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804863" indent="-3476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08700"/>
              </a:buClr>
              <a:buFontTx/>
              <a:buBlip>
                <a:blip r:embed="rId3"/>
              </a:buBlip>
              <a:defRPr sz="2000" kern="1200">
                <a:solidFill>
                  <a:srgbClr val="004080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252538" indent="-3381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08700"/>
              </a:buClr>
              <a:buFontTx/>
              <a:buBlip>
                <a:blip r:embed="rId3"/>
              </a:buBlip>
              <a:defRPr sz="1800" kern="1200">
                <a:solidFill>
                  <a:srgbClr val="004080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98625" indent="-3270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08700"/>
              </a:buClr>
              <a:buFontTx/>
              <a:buBlip>
                <a:blip r:embed="rId3"/>
              </a:buBlip>
              <a:defRPr sz="1600" kern="1200">
                <a:solidFill>
                  <a:srgbClr val="004080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155825" indent="-3270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08700"/>
              </a:buClr>
              <a:buFontTx/>
              <a:buBlip>
                <a:blip r:embed="rId3"/>
              </a:buBlip>
              <a:defRPr sz="1600" kern="1200">
                <a:solidFill>
                  <a:srgbClr val="004080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D765A9F8-6EEE-A7F4-77DE-E6355747117F}"/>
              </a:ext>
            </a:extLst>
          </p:cNvPr>
          <p:cNvSpPr txBox="1"/>
          <p:nvPr/>
        </p:nvSpPr>
        <p:spPr>
          <a:xfrm>
            <a:off x="926275" y="3525868"/>
            <a:ext cx="2850078" cy="18655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pré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43784BF-BE59-80E0-1791-51AFF163FE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0" y="1297021"/>
            <a:ext cx="65024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227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4207FC-9799-4ADD-920F-116D44D91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Bilan de la formation</a:t>
            </a:r>
          </a:p>
        </p:txBody>
      </p:sp>
      <p:sp>
        <p:nvSpPr>
          <p:cNvPr id="4" name="Sous-titre 3">
            <a:extLst>
              <a:ext uri="{FF2B5EF4-FFF2-40B4-BE49-F238E27FC236}">
                <a16:creationId xmlns:a16="http://schemas.microsoft.com/office/drawing/2014/main" id="{A1A5214C-7669-4B68-9CD3-32E7549F0FDB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1875489" y="495370"/>
            <a:ext cx="8904271" cy="479990"/>
          </a:xfrm>
        </p:spPr>
        <p:txBody>
          <a:bodyPr/>
          <a:lstStyle/>
          <a:p>
            <a:r>
              <a:rPr lang="fr-FR" dirty="0"/>
              <a:t>Journée de la résilience</a:t>
            </a:r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A2976B64-2F05-443A-9D5A-31DD6A84BF0F}"/>
              </a:ext>
            </a:extLst>
          </p:cNvPr>
          <p:cNvSpPr txBox="1">
            <a:spLocks/>
          </p:cNvSpPr>
          <p:nvPr/>
        </p:nvSpPr>
        <p:spPr>
          <a:xfrm>
            <a:off x="600212" y="1565910"/>
            <a:ext cx="3719918" cy="1443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8775" indent="-35877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08700"/>
              </a:buClr>
              <a:buFontTx/>
              <a:buBlip>
                <a:blip r:embed="rId3"/>
              </a:buBlip>
              <a:defRPr sz="2400" kern="1200">
                <a:solidFill>
                  <a:srgbClr val="004080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804863" indent="-3476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08700"/>
              </a:buClr>
              <a:buFontTx/>
              <a:buBlip>
                <a:blip r:embed="rId3"/>
              </a:buBlip>
              <a:defRPr sz="2000" kern="1200">
                <a:solidFill>
                  <a:srgbClr val="004080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252538" indent="-3381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08700"/>
              </a:buClr>
              <a:buFontTx/>
              <a:buBlip>
                <a:blip r:embed="rId3"/>
              </a:buBlip>
              <a:defRPr sz="1800" kern="1200">
                <a:solidFill>
                  <a:srgbClr val="004080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98625" indent="-3270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08700"/>
              </a:buClr>
              <a:buFontTx/>
              <a:buBlip>
                <a:blip r:embed="rId3"/>
              </a:buBlip>
              <a:defRPr sz="1600" kern="1200">
                <a:solidFill>
                  <a:srgbClr val="004080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155825" indent="-3270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08700"/>
              </a:buClr>
              <a:buFontTx/>
              <a:buBlip>
                <a:blip r:embed="rId3"/>
              </a:buBlip>
              <a:defRPr sz="1600" kern="1200">
                <a:solidFill>
                  <a:srgbClr val="004080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D765A9F8-6EEE-A7F4-77DE-E6355747117F}"/>
              </a:ext>
            </a:extLst>
          </p:cNvPr>
          <p:cNvSpPr txBox="1"/>
          <p:nvPr/>
        </p:nvSpPr>
        <p:spPr>
          <a:xfrm>
            <a:off x="926275" y="3525868"/>
            <a:ext cx="2850078" cy="18655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pré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7B74E37-45BB-80BD-08C2-B7A584480B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28" y="1200869"/>
            <a:ext cx="2007086" cy="445626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B348C8FE-99F8-5DBF-8C5B-7B9E1B96335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716" y="495370"/>
            <a:ext cx="5012555" cy="3428999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97ECF4C-138B-0E95-E6DB-FB8AA2FE967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526" y="1375162"/>
            <a:ext cx="2385634" cy="5296739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9B3FEBBB-626F-D358-204F-C73EE7D6FDB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372" y="4192861"/>
            <a:ext cx="3718560" cy="247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888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Thème-formation-P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ctr">
        <a:noAutofit/>
      </a:bodyPr>
      <a:lstStyle>
        <a:defPPr algn="ctr">
          <a:defRPr dirty="0"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hème-formation-PC" id="{340AE54F-DAC1-4C9B-81B7-6C7E024C3178}" vid="{CF2E2641-9C38-40AB-B5C7-0D3926F9CCEF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Thème-formation-PC</Template>
  <TotalTime>0</TotalTime>
  <Words>629</Words>
  <Application>Microsoft Office PowerPoint</Application>
  <PresentationFormat>Grand écran</PresentationFormat>
  <Paragraphs>207</Paragraphs>
  <Slides>11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Myriad Pro</vt:lpstr>
      <vt:lpstr>Poppins</vt:lpstr>
      <vt:lpstr>Poppins Medium</vt:lpstr>
      <vt:lpstr>Thème-formation-PC</vt:lpstr>
      <vt:lpstr>Rapport d’activité formations</vt:lpstr>
      <vt:lpstr>Bilan de la formation</vt:lpstr>
      <vt:lpstr>Bilan de la formation</vt:lpstr>
      <vt:lpstr>Bilan de la formation</vt:lpstr>
      <vt:lpstr>Bilan de la formation</vt:lpstr>
      <vt:lpstr>Bilan de la formation</vt:lpstr>
      <vt:lpstr>Bilan de la formation</vt:lpstr>
      <vt:lpstr>Bilan de la formation</vt:lpstr>
      <vt:lpstr>Bilan de la formation</vt:lpstr>
      <vt:lpstr>Présentation PowerPoint</vt:lpstr>
      <vt:lpstr>53ème Assemblée Générale Ordinaire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Adrien Graton</dc:creator>
  <cp:lastModifiedBy>clemence.rouyer@valdoise-protection-civile.org</cp:lastModifiedBy>
  <cp:revision>135</cp:revision>
  <cp:lastPrinted>2020-03-10T16:23:46Z</cp:lastPrinted>
  <dcterms:created xsi:type="dcterms:W3CDTF">2019-03-26T14:19:29Z</dcterms:created>
  <dcterms:modified xsi:type="dcterms:W3CDTF">2023-03-23T14:06:29Z</dcterms:modified>
</cp:coreProperties>
</file>